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2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B78805-4891-4701-A95D-FAC91849A1F7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9725BCB4-AB0F-40AE-B8B5-94B48CB4878D}">
      <dgm:prSet/>
      <dgm:spPr/>
      <dgm:t>
        <a:bodyPr/>
        <a:lstStyle/>
        <a:p>
          <a:r>
            <a:rPr lang="en-US" b="1" i="0"/>
            <a:t>High Precision</a:t>
          </a:r>
          <a:r>
            <a:rPr lang="en-US" b="0" i="0"/>
            <a:t>: Minimize false positives and false negatives.</a:t>
          </a:r>
          <a:endParaRPr lang="en-US"/>
        </a:p>
      </dgm:t>
    </dgm:pt>
    <dgm:pt modelId="{FB354930-E921-4D42-908F-DD13D1DF163B}" type="parTrans" cxnId="{63D50D0D-B94A-48D1-B820-0999B41D2EE9}">
      <dgm:prSet/>
      <dgm:spPr/>
      <dgm:t>
        <a:bodyPr/>
        <a:lstStyle/>
        <a:p>
          <a:endParaRPr lang="en-US"/>
        </a:p>
      </dgm:t>
    </dgm:pt>
    <dgm:pt modelId="{66DB2A3B-A00A-47F5-9919-396E73303EBD}" type="sibTrans" cxnId="{63D50D0D-B94A-48D1-B820-0999B41D2EE9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02C836DE-76A1-4220-9598-806F40E00F09}">
      <dgm:prSet/>
      <dgm:spPr/>
      <dgm:t>
        <a:bodyPr/>
        <a:lstStyle/>
        <a:p>
          <a:r>
            <a:rPr lang="en-US" b="1" i="0"/>
            <a:t>Real-Time Processing</a:t>
          </a:r>
          <a:r>
            <a:rPr lang="en-US" b="0" i="0"/>
            <a:t>: Capable of processing images or video in real-time or near real-time.</a:t>
          </a:r>
          <a:endParaRPr lang="en-US"/>
        </a:p>
      </dgm:t>
    </dgm:pt>
    <dgm:pt modelId="{7DD86CF6-E198-4914-B462-8A03E1600912}" type="parTrans" cxnId="{F1E2A346-953F-4DA7-8FF5-71E7BA676994}">
      <dgm:prSet/>
      <dgm:spPr/>
      <dgm:t>
        <a:bodyPr/>
        <a:lstStyle/>
        <a:p>
          <a:endParaRPr lang="en-US"/>
        </a:p>
      </dgm:t>
    </dgm:pt>
    <dgm:pt modelId="{BCA8F9EE-CF1F-4911-A004-A7AF8B6D570E}" type="sibTrans" cxnId="{F1E2A346-953F-4DA7-8FF5-71E7BA676994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371CA6F1-2BA9-43EA-91CB-1CE45E8DA8CB}">
      <dgm:prSet/>
      <dgm:spPr/>
      <dgm:t>
        <a:bodyPr/>
        <a:lstStyle/>
        <a:p>
          <a:r>
            <a:rPr lang="en-US" b="1" i="0"/>
            <a:t>Diverse Environments</a:t>
          </a:r>
          <a:r>
            <a:rPr lang="en-US" b="0" i="0"/>
            <a:t>: Handle different lighting, angles, and object occlusions.</a:t>
          </a:r>
          <a:endParaRPr lang="en-US"/>
        </a:p>
      </dgm:t>
    </dgm:pt>
    <dgm:pt modelId="{45904E4C-D25B-4C87-955C-DC063E6096AE}" type="parTrans" cxnId="{76FD353C-AD5D-4FD1-9828-5DD3A29C4BC5}">
      <dgm:prSet/>
      <dgm:spPr/>
      <dgm:t>
        <a:bodyPr/>
        <a:lstStyle/>
        <a:p>
          <a:endParaRPr lang="en-US"/>
        </a:p>
      </dgm:t>
    </dgm:pt>
    <dgm:pt modelId="{2CBD0693-80DA-47F6-9C2A-E7AC95F711FB}" type="sibTrans" cxnId="{76FD353C-AD5D-4FD1-9828-5DD3A29C4BC5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021B0728-D605-49C4-8EAC-E7D06F4D8F3C}" type="pres">
      <dgm:prSet presAssocID="{76B78805-4891-4701-A95D-FAC91849A1F7}" presName="Name0" presStyleCnt="0">
        <dgm:presLayoutVars>
          <dgm:animLvl val="lvl"/>
          <dgm:resizeHandles val="exact"/>
        </dgm:presLayoutVars>
      </dgm:prSet>
      <dgm:spPr/>
    </dgm:pt>
    <dgm:pt modelId="{6D8141A1-86CE-40B8-91C3-C027CFE09198}" type="pres">
      <dgm:prSet presAssocID="{9725BCB4-AB0F-40AE-B8B5-94B48CB4878D}" presName="compositeNode" presStyleCnt="0">
        <dgm:presLayoutVars>
          <dgm:bulletEnabled val="1"/>
        </dgm:presLayoutVars>
      </dgm:prSet>
      <dgm:spPr/>
    </dgm:pt>
    <dgm:pt modelId="{D8F1D3D1-CC6E-4EFB-B4A0-7280893DFEE3}" type="pres">
      <dgm:prSet presAssocID="{9725BCB4-AB0F-40AE-B8B5-94B48CB4878D}" presName="bgRect" presStyleLbl="alignNode1" presStyleIdx="0" presStyleCnt="3"/>
      <dgm:spPr/>
    </dgm:pt>
    <dgm:pt modelId="{B29FBDB8-18AA-4127-B787-D150F45084DE}" type="pres">
      <dgm:prSet presAssocID="{66DB2A3B-A00A-47F5-9919-396E73303EBD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B827F2C7-4D99-4F0F-B014-373C6464E4D9}" type="pres">
      <dgm:prSet presAssocID="{9725BCB4-AB0F-40AE-B8B5-94B48CB4878D}" presName="nodeRect" presStyleLbl="alignNode1" presStyleIdx="0" presStyleCnt="3">
        <dgm:presLayoutVars>
          <dgm:bulletEnabled val="1"/>
        </dgm:presLayoutVars>
      </dgm:prSet>
      <dgm:spPr/>
    </dgm:pt>
    <dgm:pt modelId="{2322D0E1-88A6-4029-B9B6-953E9FF9A94B}" type="pres">
      <dgm:prSet presAssocID="{66DB2A3B-A00A-47F5-9919-396E73303EBD}" presName="sibTrans" presStyleCnt="0"/>
      <dgm:spPr/>
    </dgm:pt>
    <dgm:pt modelId="{0967A903-0F97-4804-B25C-B2B6A6999E92}" type="pres">
      <dgm:prSet presAssocID="{02C836DE-76A1-4220-9598-806F40E00F09}" presName="compositeNode" presStyleCnt="0">
        <dgm:presLayoutVars>
          <dgm:bulletEnabled val="1"/>
        </dgm:presLayoutVars>
      </dgm:prSet>
      <dgm:spPr/>
    </dgm:pt>
    <dgm:pt modelId="{8F412DB9-39A5-4324-882A-9552C468D93D}" type="pres">
      <dgm:prSet presAssocID="{02C836DE-76A1-4220-9598-806F40E00F09}" presName="bgRect" presStyleLbl="alignNode1" presStyleIdx="1" presStyleCnt="3"/>
      <dgm:spPr/>
    </dgm:pt>
    <dgm:pt modelId="{786A919F-4023-49E9-A072-4DACAF37E472}" type="pres">
      <dgm:prSet presAssocID="{BCA8F9EE-CF1F-4911-A004-A7AF8B6D570E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A83DBCA6-6681-4CB3-9BF9-C4F4E30FF488}" type="pres">
      <dgm:prSet presAssocID="{02C836DE-76A1-4220-9598-806F40E00F09}" presName="nodeRect" presStyleLbl="alignNode1" presStyleIdx="1" presStyleCnt="3">
        <dgm:presLayoutVars>
          <dgm:bulletEnabled val="1"/>
        </dgm:presLayoutVars>
      </dgm:prSet>
      <dgm:spPr/>
    </dgm:pt>
    <dgm:pt modelId="{D4952F3D-4C26-49F6-A72D-4AEABF3EB42A}" type="pres">
      <dgm:prSet presAssocID="{BCA8F9EE-CF1F-4911-A004-A7AF8B6D570E}" presName="sibTrans" presStyleCnt="0"/>
      <dgm:spPr/>
    </dgm:pt>
    <dgm:pt modelId="{3A3510BE-9391-4AE2-9B8C-CA81AB5356DF}" type="pres">
      <dgm:prSet presAssocID="{371CA6F1-2BA9-43EA-91CB-1CE45E8DA8CB}" presName="compositeNode" presStyleCnt="0">
        <dgm:presLayoutVars>
          <dgm:bulletEnabled val="1"/>
        </dgm:presLayoutVars>
      </dgm:prSet>
      <dgm:spPr/>
    </dgm:pt>
    <dgm:pt modelId="{D6E498AF-E166-413F-AFEB-775C6A7AD8F8}" type="pres">
      <dgm:prSet presAssocID="{371CA6F1-2BA9-43EA-91CB-1CE45E8DA8CB}" presName="bgRect" presStyleLbl="alignNode1" presStyleIdx="2" presStyleCnt="3"/>
      <dgm:spPr/>
    </dgm:pt>
    <dgm:pt modelId="{F844800A-4BF0-4004-8A7F-81DE5C333D99}" type="pres">
      <dgm:prSet presAssocID="{2CBD0693-80DA-47F6-9C2A-E7AC95F711FB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DB6165FE-3411-4A29-943F-C5DD796A69F1}" type="pres">
      <dgm:prSet presAssocID="{371CA6F1-2BA9-43EA-91CB-1CE45E8DA8CB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E459F302-79FD-4FEA-96DA-B1CCF003057C}" type="presOf" srcId="{9725BCB4-AB0F-40AE-B8B5-94B48CB4878D}" destId="{D8F1D3D1-CC6E-4EFB-B4A0-7280893DFEE3}" srcOrd="0" destOrd="0" presId="urn:microsoft.com/office/officeart/2016/7/layout/LinearBlockProcessNumbered"/>
    <dgm:cxn modelId="{27029804-3EAB-4048-B573-A7D8F0660FD9}" type="presOf" srcId="{66DB2A3B-A00A-47F5-9919-396E73303EBD}" destId="{B29FBDB8-18AA-4127-B787-D150F45084DE}" srcOrd="0" destOrd="0" presId="urn:microsoft.com/office/officeart/2016/7/layout/LinearBlockProcessNumbered"/>
    <dgm:cxn modelId="{63D50D0D-B94A-48D1-B820-0999B41D2EE9}" srcId="{76B78805-4891-4701-A95D-FAC91849A1F7}" destId="{9725BCB4-AB0F-40AE-B8B5-94B48CB4878D}" srcOrd="0" destOrd="0" parTransId="{FB354930-E921-4D42-908F-DD13D1DF163B}" sibTransId="{66DB2A3B-A00A-47F5-9919-396E73303EBD}"/>
    <dgm:cxn modelId="{76FD353C-AD5D-4FD1-9828-5DD3A29C4BC5}" srcId="{76B78805-4891-4701-A95D-FAC91849A1F7}" destId="{371CA6F1-2BA9-43EA-91CB-1CE45E8DA8CB}" srcOrd="2" destOrd="0" parTransId="{45904E4C-D25B-4C87-955C-DC063E6096AE}" sibTransId="{2CBD0693-80DA-47F6-9C2A-E7AC95F711FB}"/>
    <dgm:cxn modelId="{FE51DD3F-D6B5-4EB1-A164-1E18C4152DFA}" type="presOf" srcId="{371CA6F1-2BA9-43EA-91CB-1CE45E8DA8CB}" destId="{D6E498AF-E166-413F-AFEB-775C6A7AD8F8}" srcOrd="0" destOrd="0" presId="urn:microsoft.com/office/officeart/2016/7/layout/LinearBlockProcessNumbered"/>
    <dgm:cxn modelId="{F1E2A346-953F-4DA7-8FF5-71E7BA676994}" srcId="{76B78805-4891-4701-A95D-FAC91849A1F7}" destId="{02C836DE-76A1-4220-9598-806F40E00F09}" srcOrd="1" destOrd="0" parTransId="{7DD86CF6-E198-4914-B462-8A03E1600912}" sibTransId="{BCA8F9EE-CF1F-4911-A004-A7AF8B6D570E}"/>
    <dgm:cxn modelId="{B38F196C-D261-41EA-B284-23A7EEE440F4}" type="presOf" srcId="{02C836DE-76A1-4220-9598-806F40E00F09}" destId="{A83DBCA6-6681-4CB3-9BF9-C4F4E30FF488}" srcOrd="1" destOrd="0" presId="urn:microsoft.com/office/officeart/2016/7/layout/LinearBlockProcessNumbered"/>
    <dgm:cxn modelId="{C48E036D-EA73-4D64-BCFD-10EC67CFC606}" type="presOf" srcId="{02C836DE-76A1-4220-9598-806F40E00F09}" destId="{8F412DB9-39A5-4324-882A-9552C468D93D}" srcOrd="0" destOrd="0" presId="urn:microsoft.com/office/officeart/2016/7/layout/LinearBlockProcessNumbered"/>
    <dgm:cxn modelId="{7B9A0971-3B94-4E23-84CC-CC928679AEAD}" type="presOf" srcId="{2CBD0693-80DA-47F6-9C2A-E7AC95F711FB}" destId="{F844800A-4BF0-4004-8A7F-81DE5C333D99}" srcOrd="0" destOrd="0" presId="urn:microsoft.com/office/officeart/2016/7/layout/LinearBlockProcessNumbered"/>
    <dgm:cxn modelId="{7E9F0B53-EC1A-400A-A96B-D4C7383E58C0}" type="presOf" srcId="{BCA8F9EE-CF1F-4911-A004-A7AF8B6D570E}" destId="{786A919F-4023-49E9-A072-4DACAF37E472}" srcOrd="0" destOrd="0" presId="urn:microsoft.com/office/officeart/2016/7/layout/LinearBlockProcessNumbered"/>
    <dgm:cxn modelId="{97D5039B-61C3-4ADD-A37D-53DE6AAF7746}" type="presOf" srcId="{371CA6F1-2BA9-43EA-91CB-1CE45E8DA8CB}" destId="{DB6165FE-3411-4A29-943F-C5DD796A69F1}" srcOrd="1" destOrd="0" presId="urn:microsoft.com/office/officeart/2016/7/layout/LinearBlockProcessNumbered"/>
    <dgm:cxn modelId="{837B8DBD-EF71-45CD-B2E9-6525BEBD8295}" type="presOf" srcId="{76B78805-4891-4701-A95D-FAC91849A1F7}" destId="{021B0728-D605-49C4-8EAC-E7D06F4D8F3C}" srcOrd="0" destOrd="0" presId="urn:microsoft.com/office/officeart/2016/7/layout/LinearBlockProcessNumbered"/>
    <dgm:cxn modelId="{08939DD9-B498-4D60-A668-156AC1AD57B7}" type="presOf" srcId="{9725BCB4-AB0F-40AE-B8B5-94B48CB4878D}" destId="{B827F2C7-4D99-4F0F-B014-373C6464E4D9}" srcOrd="1" destOrd="0" presId="urn:microsoft.com/office/officeart/2016/7/layout/LinearBlockProcessNumbered"/>
    <dgm:cxn modelId="{F03574BF-827F-4212-AB30-23A13A58554E}" type="presParOf" srcId="{021B0728-D605-49C4-8EAC-E7D06F4D8F3C}" destId="{6D8141A1-86CE-40B8-91C3-C027CFE09198}" srcOrd="0" destOrd="0" presId="urn:microsoft.com/office/officeart/2016/7/layout/LinearBlockProcessNumbered"/>
    <dgm:cxn modelId="{F7019981-6297-488E-8227-B212B91F933A}" type="presParOf" srcId="{6D8141A1-86CE-40B8-91C3-C027CFE09198}" destId="{D8F1D3D1-CC6E-4EFB-B4A0-7280893DFEE3}" srcOrd="0" destOrd="0" presId="urn:microsoft.com/office/officeart/2016/7/layout/LinearBlockProcessNumbered"/>
    <dgm:cxn modelId="{A8F3FEB4-9FBC-4D11-B3F8-0344CB174ED0}" type="presParOf" srcId="{6D8141A1-86CE-40B8-91C3-C027CFE09198}" destId="{B29FBDB8-18AA-4127-B787-D150F45084DE}" srcOrd="1" destOrd="0" presId="urn:microsoft.com/office/officeart/2016/7/layout/LinearBlockProcessNumbered"/>
    <dgm:cxn modelId="{27102035-5460-4066-A5CF-0F491EB15ECB}" type="presParOf" srcId="{6D8141A1-86CE-40B8-91C3-C027CFE09198}" destId="{B827F2C7-4D99-4F0F-B014-373C6464E4D9}" srcOrd="2" destOrd="0" presId="urn:microsoft.com/office/officeart/2016/7/layout/LinearBlockProcessNumbered"/>
    <dgm:cxn modelId="{939BCE78-49CF-40DD-A630-92BA8BFE3921}" type="presParOf" srcId="{021B0728-D605-49C4-8EAC-E7D06F4D8F3C}" destId="{2322D0E1-88A6-4029-B9B6-953E9FF9A94B}" srcOrd="1" destOrd="0" presId="urn:microsoft.com/office/officeart/2016/7/layout/LinearBlockProcessNumbered"/>
    <dgm:cxn modelId="{3BD899CE-4EE3-4099-A20B-54058F9F8491}" type="presParOf" srcId="{021B0728-D605-49C4-8EAC-E7D06F4D8F3C}" destId="{0967A903-0F97-4804-B25C-B2B6A6999E92}" srcOrd="2" destOrd="0" presId="urn:microsoft.com/office/officeart/2016/7/layout/LinearBlockProcessNumbered"/>
    <dgm:cxn modelId="{B4594E7E-DB18-4FF7-9A8A-92D6177742A4}" type="presParOf" srcId="{0967A903-0F97-4804-B25C-B2B6A6999E92}" destId="{8F412DB9-39A5-4324-882A-9552C468D93D}" srcOrd="0" destOrd="0" presId="urn:microsoft.com/office/officeart/2016/7/layout/LinearBlockProcessNumbered"/>
    <dgm:cxn modelId="{312EF83B-CBDE-4EC3-A274-93770B86AA96}" type="presParOf" srcId="{0967A903-0F97-4804-B25C-B2B6A6999E92}" destId="{786A919F-4023-49E9-A072-4DACAF37E472}" srcOrd="1" destOrd="0" presId="urn:microsoft.com/office/officeart/2016/7/layout/LinearBlockProcessNumbered"/>
    <dgm:cxn modelId="{591DAD84-7D38-4679-87A2-2F59A72BFC3E}" type="presParOf" srcId="{0967A903-0F97-4804-B25C-B2B6A6999E92}" destId="{A83DBCA6-6681-4CB3-9BF9-C4F4E30FF488}" srcOrd="2" destOrd="0" presId="urn:microsoft.com/office/officeart/2016/7/layout/LinearBlockProcessNumbered"/>
    <dgm:cxn modelId="{713AA684-3A8F-4B12-8B67-3820CA647BD2}" type="presParOf" srcId="{021B0728-D605-49C4-8EAC-E7D06F4D8F3C}" destId="{D4952F3D-4C26-49F6-A72D-4AEABF3EB42A}" srcOrd="3" destOrd="0" presId="urn:microsoft.com/office/officeart/2016/7/layout/LinearBlockProcessNumbered"/>
    <dgm:cxn modelId="{F9DAB087-4387-4330-A3B4-2F6B95FD86A0}" type="presParOf" srcId="{021B0728-D605-49C4-8EAC-E7D06F4D8F3C}" destId="{3A3510BE-9391-4AE2-9B8C-CA81AB5356DF}" srcOrd="4" destOrd="0" presId="urn:microsoft.com/office/officeart/2016/7/layout/LinearBlockProcessNumbered"/>
    <dgm:cxn modelId="{1D8FDD89-FBE0-4C69-94AB-787F7089B8DA}" type="presParOf" srcId="{3A3510BE-9391-4AE2-9B8C-CA81AB5356DF}" destId="{D6E498AF-E166-413F-AFEB-775C6A7AD8F8}" srcOrd="0" destOrd="0" presId="urn:microsoft.com/office/officeart/2016/7/layout/LinearBlockProcessNumbered"/>
    <dgm:cxn modelId="{BB2DB97C-320B-4383-844A-DF2925294E99}" type="presParOf" srcId="{3A3510BE-9391-4AE2-9B8C-CA81AB5356DF}" destId="{F844800A-4BF0-4004-8A7F-81DE5C333D99}" srcOrd="1" destOrd="0" presId="urn:microsoft.com/office/officeart/2016/7/layout/LinearBlockProcessNumbered"/>
    <dgm:cxn modelId="{2F94F91C-6B92-47C4-B95A-B6E2215E382F}" type="presParOf" srcId="{3A3510BE-9391-4AE2-9B8C-CA81AB5356DF}" destId="{DB6165FE-3411-4A29-943F-C5DD796A69F1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EDB064-DD55-4946-A3C8-E9DECD6B1F1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AF1546C-8163-4DD0-882F-224872B58F71}">
      <dgm:prSet/>
      <dgm:spPr/>
      <dgm:t>
        <a:bodyPr/>
        <a:lstStyle/>
        <a:p>
          <a:r>
            <a:rPr lang="en-US"/>
            <a:t>Clone repo</a:t>
          </a:r>
          <a:r>
            <a:rPr lang="en-US" i="0"/>
            <a:t>: YOLOv5</a:t>
          </a:r>
          <a:endParaRPr lang="en-US"/>
        </a:p>
      </dgm:t>
    </dgm:pt>
    <dgm:pt modelId="{0192A70B-DE24-481A-8FE9-D99FE0D19746}" type="parTrans" cxnId="{1AEE4475-BE6A-4AC6-BC2F-423EF38BFD33}">
      <dgm:prSet/>
      <dgm:spPr/>
      <dgm:t>
        <a:bodyPr/>
        <a:lstStyle/>
        <a:p>
          <a:endParaRPr lang="en-US"/>
        </a:p>
      </dgm:t>
    </dgm:pt>
    <dgm:pt modelId="{6A6D5D6B-676C-46C1-84FE-2E665860A68C}" type="sibTrans" cxnId="{1AEE4475-BE6A-4AC6-BC2F-423EF38BFD33}">
      <dgm:prSet/>
      <dgm:spPr/>
      <dgm:t>
        <a:bodyPr/>
        <a:lstStyle/>
        <a:p>
          <a:endParaRPr lang="en-US"/>
        </a:p>
      </dgm:t>
    </dgm:pt>
    <dgm:pt modelId="{01AD80E6-8394-407A-B6B4-981A939F64E1}">
      <dgm:prSet/>
      <dgm:spPr/>
      <dgm:t>
        <a:bodyPr/>
        <a:lstStyle/>
        <a:p>
          <a:r>
            <a:rPr lang="en-US" i="0"/>
            <a:t>Key Features:</a:t>
          </a:r>
          <a:endParaRPr lang="en-US"/>
        </a:p>
      </dgm:t>
    </dgm:pt>
    <dgm:pt modelId="{6C5FA36E-39D2-4BED-8FEE-31ED5885E1ED}" type="parTrans" cxnId="{3AD74DBB-E563-4428-B03D-D31E5BC48C76}">
      <dgm:prSet/>
      <dgm:spPr/>
      <dgm:t>
        <a:bodyPr/>
        <a:lstStyle/>
        <a:p>
          <a:endParaRPr lang="en-US"/>
        </a:p>
      </dgm:t>
    </dgm:pt>
    <dgm:pt modelId="{2ED85BE1-3D07-4156-B048-047A2C1AEF94}" type="sibTrans" cxnId="{3AD74DBB-E563-4428-B03D-D31E5BC48C76}">
      <dgm:prSet/>
      <dgm:spPr/>
      <dgm:t>
        <a:bodyPr/>
        <a:lstStyle/>
        <a:p>
          <a:endParaRPr lang="en-US"/>
        </a:p>
      </dgm:t>
    </dgm:pt>
    <dgm:pt modelId="{E212BD2F-3F22-42A6-BA3D-E53D27BBF451}">
      <dgm:prSet/>
      <dgm:spPr/>
      <dgm:t>
        <a:bodyPr/>
        <a:lstStyle/>
        <a:p>
          <a:r>
            <a:rPr lang="en-US" i="0"/>
            <a:t>Fast and accurate object detection.</a:t>
          </a:r>
          <a:endParaRPr lang="en-US"/>
        </a:p>
      </dgm:t>
    </dgm:pt>
    <dgm:pt modelId="{D414C0B4-A83A-445F-84C3-DEC50E983A79}" type="parTrans" cxnId="{74F6B108-157C-40E8-9012-1CCCCFBC4C0B}">
      <dgm:prSet/>
      <dgm:spPr/>
      <dgm:t>
        <a:bodyPr/>
        <a:lstStyle/>
        <a:p>
          <a:endParaRPr lang="en-US"/>
        </a:p>
      </dgm:t>
    </dgm:pt>
    <dgm:pt modelId="{2C9EA3ED-5932-4738-B5B0-C143445229FD}" type="sibTrans" cxnId="{74F6B108-157C-40E8-9012-1CCCCFBC4C0B}">
      <dgm:prSet/>
      <dgm:spPr/>
      <dgm:t>
        <a:bodyPr/>
        <a:lstStyle/>
        <a:p>
          <a:endParaRPr lang="en-US"/>
        </a:p>
      </dgm:t>
    </dgm:pt>
    <dgm:pt modelId="{227E5E11-D275-45E0-A17E-943313866514}">
      <dgm:prSet/>
      <dgm:spPr/>
      <dgm:t>
        <a:bodyPr/>
        <a:lstStyle/>
        <a:p>
          <a:r>
            <a:rPr lang="en-US" i="0"/>
            <a:t>Capable of detecting multiple objects in a single frame.</a:t>
          </a:r>
          <a:endParaRPr lang="en-US"/>
        </a:p>
      </dgm:t>
    </dgm:pt>
    <dgm:pt modelId="{BEA356CA-C54A-4BAE-9F20-2B8C80EE0D32}" type="parTrans" cxnId="{9334E8B4-0197-4CE3-ACAB-29154F09DA2F}">
      <dgm:prSet/>
      <dgm:spPr/>
      <dgm:t>
        <a:bodyPr/>
        <a:lstStyle/>
        <a:p>
          <a:endParaRPr lang="en-US"/>
        </a:p>
      </dgm:t>
    </dgm:pt>
    <dgm:pt modelId="{166AD50C-F4B9-4232-9916-502DC713AD49}" type="sibTrans" cxnId="{9334E8B4-0197-4CE3-ACAB-29154F09DA2F}">
      <dgm:prSet/>
      <dgm:spPr/>
      <dgm:t>
        <a:bodyPr/>
        <a:lstStyle/>
        <a:p>
          <a:endParaRPr lang="en-US"/>
        </a:p>
      </dgm:t>
    </dgm:pt>
    <dgm:pt modelId="{C41370D6-99F2-4414-8EB4-03E45244A6E2}" type="pres">
      <dgm:prSet presAssocID="{D4EDB064-DD55-4946-A3C8-E9DECD6B1F18}" presName="linear" presStyleCnt="0">
        <dgm:presLayoutVars>
          <dgm:animLvl val="lvl"/>
          <dgm:resizeHandles val="exact"/>
        </dgm:presLayoutVars>
      </dgm:prSet>
      <dgm:spPr/>
    </dgm:pt>
    <dgm:pt modelId="{9908E9AD-3308-4EF7-86BA-5D6E169B13DC}" type="pres">
      <dgm:prSet presAssocID="{6AF1546C-8163-4DD0-882F-224872B58F7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8EEF8AF-6DDE-433A-9199-C17F5F104474}" type="pres">
      <dgm:prSet presAssocID="{6A6D5D6B-676C-46C1-84FE-2E665860A68C}" presName="spacer" presStyleCnt="0"/>
      <dgm:spPr/>
    </dgm:pt>
    <dgm:pt modelId="{DD388B45-1182-44DB-8775-2729D851C325}" type="pres">
      <dgm:prSet presAssocID="{01AD80E6-8394-407A-B6B4-981A939F64E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E12D33B-0855-4489-883F-63BE99AE99E0}" type="pres">
      <dgm:prSet presAssocID="{01AD80E6-8394-407A-B6B4-981A939F64E1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36B3108-A111-485E-9C88-4F6011DC68EC}" type="presOf" srcId="{D4EDB064-DD55-4946-A3C8-E9DECD6B1F18}" destId="{C41370D6-99F2-4414-8EB4-03E45244A6E2}" srcOrd="0" destOrd="0" presId="urn:microsoft.com/office/officeart/2005/8/layout/vList2"/>
    <dgm:cxn modelId="{74F6B108-157C-40E8-9012-1CCCCFBC4C0B}" srcId="{01AD80E6-8394-407A-B6B4-981A939F64E1}" destId="{E212BD2F-3F22-42A6-BA3D-E53D27BBF451}" srcOrd="0" destOrd="0" parTransId="{D414C0B4-A83A-445F-84C3-DEC50E983A79}" sibTransId="{2C9EA3ED-5932-4738-B5B0-C143445229FD}"/>
    <dgm:cxn modelId="{5B2DCF4D-BE28-4291-8DCA-9F96C31E058E}" type="presOf" srcId="{01AD80E6-8394-407A-B6B4-981A939F64E1}" destId="{DD388B45-1182-44DB-8775-2729D851C325}" srcOrd="0" destOrd="0" presId="urn:microsoft.com/office/officeart/2005/8/layout/vList2"/>
    <dgm:cxn modelId="{D8115152-35DC-4BC3-8042-BF2AEF7653D2}" type="presOf" srcId="{227E5E11-D275-45E0-A17E-943313866514}" destId="{4E12D33B-0855-4489-883F-63BE99AE99E0}" srcOrd="0" destOrd="1" presId="urn:microsoft.com/office/officeart/2005/8/layout/vList2"/>
    <dgm:cxn modelId="{1AEE4475-BE6A-4AC6-BC2F-423EF38BFD33}" srcId="{D4EDB064-DD55-4946-A3C8-E9DECD6B1F18}" destId="{6AF1546C-8163-4DD0-882F-224872B58F71}" srcOrd="0" destOrd="0" parTransId="{0192A70B-DE24-481A-8FE9-D99FE0D19746}" sibTransId="{6A6D5D6B-676C-46C1-84FE-2E665860A68C}"/>
    <dgm:cxn modelId="{AF71E68E-1851-45D4-B0CF-224E6A4C9F2F}" type="presOf" srcId="{6AF1546C-8163-4DD0-882F-224872B58F71}" destId="{9908E9AD-3308-4EF7-86BA-5D6E169B13DC}" srcOrd="0" destOrd="0" presId="urn:microsoft.com/office/officeart/2005/8/layout/vList2"/>
    <dgm:cxn modelId="{9334E8B4-0197-4CE3-ACAB-29154F09DA2F}" srcId="{01AD80E6-8394-407A-B6B4-981A939F64E1}" destId="{227E5E11-D275-45E0-A17E-943313866514}" srcOrd="1" destOrd="0" parTransId="{BEA356CA-C54A-4BAE-9F20-2B8C80EE0D32}" sibTransId="{166AD50C-F4B9-4232-9916-502DC713AD49}"/>
    <dgm:cxn modelId="{3AD74DBB-E563-4428-B03D-D31E5BC48C76}" srcId="{D4EDB064-DD55-4946-A3C8-E9DECD6B1F18}" destId="{01AD80E6-8394-407A-B6B4-981A939F64E1}" srcOrd="1" destOrd="0" parTransId="{6C5FA36E-39D2-4BED-8FEE-31ED5885E1ED}" sibTransId="{2ED85BE1-3D07-4156-B048-047A2C1AEF94}"/>
    <dgm:cxn modelId="{C263F5BB-6F7A-4590-AF6C-C5568517EA3F}" type="presOf" srcId="{E212BD2F-3F22-42A6-BA3D-E53D27BBF451}" destId="{4E12D33B-0855-4489-883F-63BE99AE99E0}" srcOrd="0" destOrd="0" presId="urn:microsoft.com/office/officeart/2005/8/layout/vList2"/>
    <dgm:cxn modelId="{E80AD31B-8C45-44E3-AAB4-B7C1A57A2C3C}" type="presParOf" srcId="{C41370D6-99F2-4414-8EB4-03E45244A6E2}" destId="{9908E9AD-3308-4EF7-86BA-5D6E169B13DC}" srcOrd="0" destOrd="0" presId="urn:microsoft.com/office/officeart/2005/8/layout/vList2"/>
    <dgm:cxn modelId="{EDCEBAC2-B27E-4339-9F70-816F84711093}" type="presParOf" srcId="{C41370D6-99F2-4414-8EB4-03E45244A6E2}" destId="{D8EEF8AF-6DDE-433A-9199-C17F5F104474}" srcOrd="1" destOrd="0" presId="urn:microsoft.com/office/officeart/2005/8/layout/vList2"/>
    <dgm:cxn modelId="{5A8C4425-8289-4549-9B76-A5396542015D}" type="presParOf" srcId="{C41370D6-99F2-4414-8EB4-03E45244A6E2}" destId="{DD388B45-1182-44DB-8775-2729D851C325}" srcOrd="2" destOrd="0" presId="urn:microsoft.com/office/officeart/2005/8/layout/vList2"/>
    <dgm:cxn modelId="{FE800821-0F55-4E5F-825A-4B878ABABA88}" type="presParOf" srcId="{C41370D6-99F2-4414-8EB4-03E45244A6E2}" destId="{4E12D33B-0855-4489-883F-63BE99AE99E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88B04B5-607C-4F39-BB74-DAD7C54FC989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7317B61-3B08-42EF-8F63-864451AF2F00}">
      <dgm:prSet/>
      <dgm:spPr/>
      <dgm:t>
        <a:bodyPr/>
        <a:lstStyle/>
        <a:p>
          <a:pPr>
            <a:defRPr b="1"/>
          </a:pPr>
          <a:r>
            <a:rPr lang="en-US" b="1" i="0"/>
            <a:t>Challenges</a:t>
          </a:r>
          <a:r>
            <a:rPr lang="en-US" b="0" i="0"/>
            <a:t>:</a:t>
          </a:r>
          <a:endParaRPr lang="en-US"/>
        </a:p>
      </dgm:t>
    </dgm:pt>
    <dgm:pt modelId="{F140EDB4-CB5A-4519-9BA9-DF4DD3D0BD0E}" type="parTrans" cxnId="{3102AB81-CD78-43AA-BCCA-AF7A9E3649F4}">
      <dgm:prSet/>
      <dgm:spPr/>
      <dgm:t>
        <a:bodyPr/>
        <a:lstStyle/>
        <a:p>
          <a:endParaRPr lang="en-US"/>
        </a:p>
      </dgm:t>
    </dgm:pt>
    <dgm:pt modelId="{BD005C0B-1DBA-45CD-8906-422BF6739010}" type="sibTrans" cxnId="{3102AB81-CD78-43AA-BCCA-AF7A9E3649F4}">
      <dgm:prSet/>
      <dgm:spPr/>
      <dgm:t>
        <a:bodyPr/>
        <a:lstStyle/>
        <a:p>
          <a:endParaRPr lang="en-US"/>
        </a:p>
      </dgm:t>
    </dgm:pt>
    <dgm:pt modelId="{3709ECD2-8D90-4A28-BF6E-2588D9125679}">
      <dgm:prSet/>
      <dgm:spPr/>
      <dgm:t>
        <a:bodyPr/>
        <a:lstStyle/>
        <a:p>
          <a:r>
            <a:rPr lang="en-US" b="0" i="0"/>
            <a:t>Variability in lighting and object occlusions.</a:t>
          </a:r>
          <a:endParaRPr lang="en-US"/>
        </a:p>
      </dgm:t>
    </dgm:pt>
    <dgm:pt modelId="{0C40F301-0EE6-4305-94C6-F52E92A77175}" type="parTrans" cxnId="{8C704BBD-7A22-40B2-8A17-CD4D6676664F}">
      <dgm:prSet/>
      <dgm:spPr/>
      <dgm:t>
        <a:bodyPr/>
        <a:lstStyle/>
        <a:p>
          <a:endParaRPr lang="en-US"/>
        </a:p>
      </dgm:t>
    </dgm:pt>
    <dgm:pt modelId="{203FE57B-DC06-4EA9-90A8-ABCBA425D94E}" type="sibTrans" cxnId="{8C704BBD-7A22-40B2-8A17-CD4D6676664F}">
      <dgm:prSet/>
      <dgm:spPr/>
      <dgm:t>
        <a:bodyPr/>
        <a:lstStyle/>
        <a:p>
          <a:endParaRPr lang="en-US"/>
        </a:p>
      </dgm:t>
    </dgm:pt>
    <dgm:pt modelId="{918E9B53-A46B-4535-9B81-FDB8FE5BAABF}">
      <dgm:prSet/>
      <dgm:spPr/>
      <dgm:t>
        <a:bodyPr/>
        <a:lstStyle/>
        <a:p>
          <a:r>
            <a:rPr lang="en-US" b="0" i="0"/>
            <a:t>Real-time processing demands.</a:t>
          </a:r>
          <a:endParaRPr lang="en-US"/>
        </a:p>
      </dgm:t>
    </dgm:pt>
    <dgm:pt modelId="{E64B94AF-8921-45E5-A0EE-67153F8827BB}" type="parTrans" cxnId="{49C3332A-5A5A-448E-832D-9C896520C63C}">
      <dgm:prSet/>
      <dgm:spPr/>
      <dgm:t>
        <a:bodyPr/>
        <a:lstStyle/>
        <a:p>
          <a:endParaRPr lang="en-US"/>
        </a:p>
      </dgm:t>
    </dgm:pt>
    <dgm:pt modelId="{63B01B81-73C2-4A05-A724-723BBDA5A994}" type="sibTrans" cxnId="{49C3332A-5A5A-448E-832D-9C896520C63C}">
      <dgm:prSet/>
      <dgm:spPr/>
      <dgm:t>
        <a:bodyPr/>
        <a:lstStyle/>
        <a:p>
          <a:endParaRPr lang="en-US"/>
        </a:p>
      </dgm:t>
    </dgm:pt>
    <dgm:pt modelId="{29C06C20-317E-4243-B4F1-60CD8E12EC57}">
      <dgm:prSet/>
      <dgm:spPr/>
      <dgm:t>
        <a:bodyPr/>
        <a:lstStyle/>
        <a:p>
          <a:pPr>
            <a:defRPr b="1"/>
          </a:pPr>
          <a:r>
            <a:rPr lang="en-US" b="1" i="0"/>
            <a:t>Solutions</a:t>
          </a:r>
          <a:r>
            <a:rPr lang="en-US" b="0" i="0"/>
            <a:t>:</a:t>
          </a:r>
          <a:endParaRPr lang="en-US"/>
        </a:p>
      </dgm:t>
    </dgm:pt>
    <dgm:pt modelId="{E523021F-EDDD-4643-BB17-43F90256480B}" type="parTrans" cxnId="{E37EE4EC-0C43-456C-AA0D-10302EC37113}">
      <dgm:prSet/>
      <dgm:spPr/>
      <dgm:t>
        <a:bodyPr/>
        <a:lstStyle/>
        <a:p>
          <a:endParaRPr lang="en-US"/>
        </a:p>
      </dgm:t>
    </dgm:pt>
    <dgm:pt modelId="{0839B189-68B5-4C7C-B042-EAB32029E62A}" type="sibTrans" cxnId="{E37EE4EC-0C43-456C-AA0D-10302EC37113}">
      <dgm:prSet/>
      <dgm:spPr/>
      <dgm:t>
        <a:bodyPr/>
        <a:lstStyle/>
        <a:p>
          <a:endParaRPr lang="en-US"/>
        </a:p>
      </dgm:t>
    </dgm:pt>
    <dgm:pt modelId="{74F8F7D1-7050-49DC-93FC-DBE2807C4F84}">
      <dgm:prSet/>
      <dgm:spPr/>
      <dgm:t>
        <a:bodyPr/>
        <a:lstStyle/>
        <a:p>
          <a:r>
            <a:rPr lang="en-US" b="0" i="0"/>
            <a:t>Training on diverse datasets.</a:t>
          </a:r>
          <a:endParaRPr lang="en-US"/>
        </a:p>
      </dgm:t>
    </dgm:pt>
    <dgm:pt modelId="{950FA32C-7013-480A-9293-EE9CF201785F}" type="parTrans" cxnId="{8372A7E6-87D5-45AE-8CA2-08039BE52934}">
      <dgm:prSet/>
      <dgm:spPr/>
      <dgm:t>
        <a:bodyPr/>
        <a:lstStyle/>
        <a:p>
          <a:endParaRPr lang="en-US"/>
        </a:p>
      </dgm:t>
    </dgm:pt>
    <dgm:pt modelId="{3E782275-5E26-4FBC-BDA4-2BE02CC05617}" type="sibTrans" cxnId="{8372A7E6-87D5-45AE-8CA2-08039BE52934}">
      <dgm:prSet/>
      <dgm:spPr/>
      <dgm:t>
        <a:bodyPr/>
        <a:lstStyle/>
        <a:p>
          <a:endParaRPr lang="en-US"/>
        </a:p>
      </dgm:t>
    </dgm:pt>
    <dgm:pt modelId="{D3DC44FA-DBCA-4865-901E-8413E4F99FCB}">
      <dgm:prSet/>
      <dgm:spPr/>
      <dgm:t>
        <a:bodyPr/>
        <a:lstStyle/>
        <a:p>
          <a:r>
            <a:rPr lang="en-US" b="0" i="0"/>
            <a:t>Optimizing model parameters for speed and accuracy.</a:t>
          </a:r>
          <a:endParaRPr lang="en-US"/>
        </a:p>
      </dgm:t>
    </dgm:pt>
    <dgm:pt modelId="{1C6CD946-C638-4E9A-BAE8-F30487237BD3}" type="parTrans" cxnId="{582AD196-AE44-4E2B-A7A9-BF32AD155A70}">
      <dgm:prSet/>
      <dgm:spPr/>
      <dgm:t>
        <a:bodyPr/>
        <a:lstStyle/>
        <a:p>
          <a:endParaRPr lang="en-US"/>
        </a:p>
      </dgm:t>
    </dgm:pt>
    <dgm:pt modelId="{D4B7A955-FC1C-431F-A0E6-5911BFD9388D}" type="sibTrans" cxnId="{582AD196-AE44-4E2B-A7A9-BF32AD155A70}">
      <dgm:prSet/>
      <dgm:spPr/>
      <dgm:t>
        <a:bodyPr/>
        <a:lstStyle/>
        <a:p>
          <a:endParaRPr lang="en-US"/>
        </a:p>
      </dgm:t>
    </dgm:pt>
    <dgm:pt modelId="{30B81A2A-4A41-4F7C-9CCA-B9095B1CB1D1}" type="pres">
      <dgm:prSet presAssocID="{788B04B5-607C-4F39-BB74-DAD7C54FC989}" presName="root" presStyleCnt="0">
        <dgm:presLayoutVars>
          <dgm:dir/>
          <dgm:resizeHandles val="exact"/>
        </dgm:presLayoutVars>
      </dgm:prSet>
      <dgm:spPr/>
    </dgm:pt>
    <dgm:pt modelId="{C7E870D6-108A-4EF3-9AC3-EC8C28490205}" type="pres">
      <dgm:prSet presAssocID="{47317B61-3B08-42EF-8F63-864451AF2F00}" presName="compNode" presStyleCnt="0"/>
      <dgm:spPr/>
    </dgm:pt>
    <dgm:pt modelId="{F663CB66-0345-4684-BFE9-FD8DF8F4ECDA}" type="pres">
      <dgm:prSet presAssocID="{47317B61-3B08-42EF-8F63-864451AF2F0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n"/>
        </a:ext>
      </dgm:extLst>
    </dgm:pt>
    <dgm:pt modelId="{CB767A82-7444-4573-A401-451828EEFE22}" type="pres">
      <dgm:prSet presAssocID="{47317B61-3B08-42EF-8F63-864451AF2F00}" presName="iconSpace" presStyleCnt="0"/>
      <dgm:spPr/>
    </dgm:pt>
    <dgm:pt modelId="{79E7C01C-F89F-44F4-907C-E77CB36A7E2B}" type="pres">
      <dgm:prSet presAssocID="{47317B61-3B08-42EF-8F63-864451AF2F00}" presName="parTx" presStyleLbl="revTx" presStyleIdx="0" presStyleCnt="4">
        <dgm:presLayoutVars>
          <dgm:chMax val="0"/>
          <dgm:chPref val="0"/>
        </dgm:presLayoutVars>
      </dgm:prSet>
      <dgm:spPr/>
    </dgm:pt>
    <dgm:pt modelId="{041086D5-75CC-490C-B4AC-661D07E5CB92}" type="pres">
      <dgm:prSet presAssocID="{47317B61-3B08-42EF-8F63-864451AF2F00}" presName="txSpace" presStyleCnt="0"/>
      <dgm:spPr/>
    </dgm:pt>
    <dgm:pt modelId="{A560D380-2445-4C88-A8CE-9DAAB07C0762}" type="pres">
      <dgm:prSet presAssocID="{47317B61-3B08-42EF-8F63-864451AF2F00}" presName="desTx" presStyleLbl="revTx" presStyleIdx="1" presStyleCnt="4">
        <dgm:presLayoutVars/>
      </dgm:prSet>
      <dgm:spPr/>
    </dgm:pt>
    <dgm:pt modelId="{0F7FA44E-5A33-4477-8B31-D91151FA0F04}" type="pres">
      <dgm:prSet presAssocID="{BD005C0B-1DBA-45CD-8906-422BF6739010}" presName="sibTrans" presStyleCnt="0"/>
      <dgm:spPr/>
    </dgm:pt>
    <dgm:pt modelId="{2DE6B50F-63B1-41E9-ABEF-176424043E36}" type="pres">
      <dgm:prSet presAssocID="{29C06C20-317E-4243-B4F1-60CD8E12EC57}" presName="compNode" presStyleCnt="0"/>
      <dgm:spPr/>
    </dgm:pt>
    <dgm:pt modelId="{CF4D9A99-F7D1-4FFB-98D9-60770FA0126F}" type="pres">
      <dgm:prSet presAssocID="{29C06C20-317E-4243-B4F1-60CD8E12EC5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177D31E-031E-410D-8F6F-8A1D0A05F5BC}" type="pres">
      <dgm:prSet presAssocID="{29C06C20-317E-4243-B4F1-60CD8E12EC57}" presName="iconSpace" presStyleCnt="0"/>
      <dgm:spPr/>
    </dgm:pt>
    <dgm:pt modelId="{72A6CABD-3249-4A50-A24F-A6B04B632053}" type="pres">
      <dgm:prSet presAssocID="{29C06C20-317E-4243-B4F1-60CD8E12EC57}" presName="parTx" presStyleLbl="revTx" presStyleIdx="2" presStyleCnt="4">
        <dgm:presLayoutVars>
          <dgm:chMax val="0"/>
          <dgm:chPref val="0"/>
        </dgm:presLayoutVars>
      </dgm:prSet>
      <dgm:spPr/>
    </dgm:pt>
    <dgm:pt modelId="{98C1A9F7-C2BA-44E6-9F9A-D0AF1D31492D}" type="pres">
      <dgm:prSet presAssocID="{29C06C20-317E-4243-B4F1-60CD8E12EC57}" presName="txSpace" presStyleCnt="0"/>
      <dgm:spPr/>
    </dgm:pt>
    <dgm:pt modelId="{73FBB735-AE1D-4511-8A75-38CED8A28C67}" type="pres">
      <dgm:prSet presAssocID="{29C06C20-317E-4243-B4F1-60CD8E12EC57}" presName="desTx" presStyleLbl="revTx" presStyleIdx="3" presStyleCnt="4">
        <dgm:presLayoutVars/>
      </dgm:prSet>
      <dgm:spPr/>
    </dgm:pt>
  </dgm:ptLst>
  <dgm:cxnLst>
    <dgm:cxn modelId="{77476406-5AAC-423D-91C2-0E78395D3577}" type="presOf" srcId="{74F8F7D1-7050-49DC-93FC-DBE2807C4F84}" destId="{73FBB735-AE1D-4511-8A75-38CED8A28C67}" srcOrd="0" destOrd="0" presId="urn:microsoft.com/office/officeart/2018/5/layout/CenteredIconLabelDescriptionList"/>
    <dgm:cxn modelId="{6D23BD0B-7AA7-4513-9C34-058A28F35D55}" type="presOf" srcId="{788B04B5-607C-4F39-BB74-DAD7C54FC989}" destId="{30B81A2A-4A41-4F7C-9CCA-B9095B1CB1D1}" srcOrd="0" destOrd="0" presId="urn:microsoft.com/office/officeart/2018/5/layout/CenteredIconLabelDescriptionList"/>
    <dgm:cxn modelId="{DD6DF813-4A82-40AA-9904-955E577A65CA}" type="presOf" srcId="{918E9B53-A46B-4535-9B81-FDB8FE5BAABF}" destId="{A560D380-2445-4C88-A8CE-9DAAB07C0762}" srcOrd="0" destOrd="1" presId="urn:microsoft.com/office/officeart/2018/5/layout/CenteredIconLabelDescriptionList"/>
    <dgm:cxn modelId="{49C3332A-5A5A-448E-832D-9C896520C63C}" srcId="{47317B61-3B08-42EF-8F63-864451AF2F00}" destId="{918E9B53-A46B-4535-9B81-FDB8FE5BAABF}" srcOrd="1" destOrd="0" parTransId="{E64B94AF-8921-45E5-A0EE-67153F8827BB}" sibTransId="{63B01B81-73C2-4A05-A724-723BBDA5A994}"/>
    <dgm:cxn modelId="{3B12995F-0616-4473-8325-2133E4839E32}" type="presOf" srcId="{47317B61-3B08-42EF-8F63-864451AF2F00}" destId="{79E7C01C-F89F-44F4-907C-E77CB36A7E2B}" srcOrd="0" destOrd="0" presId="urn:microsoft.com/office/officeart/2018/5/layout/CenteredIconLabelDescriptionList"/>
    <dgm:cxn modelId="{2D155945-CCE4-4B0B-A53D-EFBA4E64C4EE}" type="presOf" srcId="{3709ECD2-8D90-4A28-BF6E-2588D9125679}" destId="{A560D380-2445-4C88-A8CE-9DAAB07C0762}" srcOrd="0" destOrd="0" presId="urn:microsoft.com/office/officeart/2018/5/layout/CenteredIconLabelDescriptionList"/>
    <dgm:cxn modelId="{FAE31670-FDC6-4ED1-9295-533F2C4961B4}" type="presOf" srcId="{29C06C20-317E-4243-B4F1-60CD8E12EC57}" destId="{72A6CABD-3249-4A50-A24F-A6B04B632053}" srcOrd="0" destOrd="0" presId="urn:microsoft.com/office/officeart/2018/5/layout/CenteredIconLabelDescriptionList"/>
    <dgm:cxn modelId="{3102AB81-CD78-43AA-BCCA-AF7A9E3649F4}" srcId="{788B04B5-607C-4F39-BB74-DAD7C54FC989}" destId="{47317B61-3B08-42EF-8F63-864451AF2F00}" srcOrd="0" destOrd="0" parTransId="{F140EDB4-CB5A-4519-9BA9-DF4DD3D0BD0E}" sibTransId="{BD005C0B-1DBA-45CD-8906-422BF6739010}"/>
    <dgm:cxn modelId="{582AD196-AE44-4E2B-A7A9-BF32AD155A70}" srcId="{29C06C20-317E-4243-B4F1-60CD8E12EC57}" destId="{D3DC44FA-DBCA-4865-901E-8413E4F99FCB}" srcOrd="1" destOrd="0" parTransId="{1C6CD946-C638-4E9A-BAE8-F30487237BD3}" sibTransId="{D4B7A955-FC1C-431F-A0E6-5911BFD9388D}"/>
    <dgm:cxn modelId="{2AE5C79B-1CA8-4674-B9E2-21111ED47FD5}" type="presOf" srcId="{D3DC44FA-DBCA-4865-901E-8413E4F99FCB}" destId="{73FBB735-AE1D-4511-8A75-38CED8A28C67}" srcOrd="0" destOrd="1" presId="urn:microsoft.com/office/officeart/2018/5/layout/CenteredIconLabelDescriptionList"/>
    <dgm:cxn modelId="{8C704BBD-7A22-40B2-8A17-CD4D6676664F}" srcId="{47317B61-3B08-42EF-8F63-864451AF2F00}" destId="{3709ECD2-8D90-4A28-BF6E-2588D9125679}" srcOrd="0" destOrd="0" parTransId="{0C40F301-0EE6-4305-94C6-F52E92A77175}" sibTransId="{203FE57B-DC06-4EA9-90A8-ABCBA425D94E}"/>
    <dgm:cxn modelId="{8372A7E6-87D5-45AE-8CA2-08039BE52934}" srcId="{29C06C20-317E-4243-B4F1-60CD8E12EC57}" destId="{74F8F7D1-7050-49DC-93FC-DBE2807C4F84}" srcOrd="0" destOrd="0" parTransId="{950FA32C-7013-480A-9293-EE9CF201785F}" sibTransId="{3E782275-5E26-4FBC-BDA4-2BE02CC05617}"/>
    <dgm:cxn modelId="{E37EE4EC-0C43-456C-AA0D-10302EC37113}" srcId="{788B04B5-607C-4F39-BB74-DAD7C54FC989}" destId="{29C06C20-317E-4243-B4F1-60CD8E12EC57}" srcOrd="1" destOrd="0" parTransId="{E523021F-EDDD-4643-BB17-43F90256480B}" sibTransId="{0839B189-68B5-4C7C-B042-EAB32029E62A}"/>
    <dgm:cxn modelId="{E2BA7A92-A1F5-4CB7-B5DD-945055B1AE6C}" type="presParOf" srcId="{30B81A2A-4A41-4F7C-9CCA-B9095B1CB1D1}" destId="{C7E870D6-108A-4EF3-9AC3-EC8C28490205}" srcOrd="0" destOrd="0" presId="urn:microsoft.com/office/officeart/2018/5/layout/CenteredIconLabelDescriptionList"/>
    <dgm:cxn modelId="{BA15B5E2-AC9F-43A7-96B9-9E707A83B3FD}" type="presParOf" srcId="{C7E870D6-108A-4EF3-9AC3-EC8C28490205}" destId="{F663CB66-0345-4684-BFE9-FD8DF8F4ECDA}" srcOrd="0" destOrd="0" presId="urn:microsoft.com/office/officeart/2018/5/layout/CenteredIconLabelDescriptionList"/>
    <dgm:cxn modelId="{7BC1A9E3-AA7D-49D9-AC3E-3685BD39D035}" type="presParOf" srcId="{C7E870D6-108A-4EF3-9AC3-EC8C28490205}" destId="{CB767A82-7444-4573-A401-451828EEFE22}" srcOrd="1" destOrd="0" presId="urn:microsoft.com/office/officeart/2018/5/layout/CenteredIconLabelDescriptionList"/>
    <dgm:cxn modelId="{69D57434-0E53-4A72-9D28-B1E5B240450F}" type="presParOf" srcId="{C7E870D6-108A-4EF3-9AC3-EC8C28490205}" destId="{79E7C01C-F89F-44F4-907C-E77CB36A7E2B}" srcOrd="2" destOrd="0" presId="urn:microsoft.com/office/officeart/2018/5/layout/CenteredIconLabelDescriptionList"/>
    <dgm:cxn modelId="{3AD27779-0BA4-4068-A16A-C3A7EF33F69B}" type="presParOf" srcId="{C7E870D6-108A-4EF3-9AC3-EC8C28490205}" destId="{041086D5-75CC-490C-B4AC-661D07E5CB92}" srcOrd="3" destOrd="0" presId="urn:microsoft.com/office/officeart/2018/5/layout/CenteredIconLabelDescriptionList"/>
    <dgm:cxn modelId="{457DD7CD-F709-4C7B-A167-D96285853DB2}" type="presParOf" srcId="{C7E870D6-108A-4EF3-9AC3-EC8C28490205}" destId="{A560D380-2445-4C88-A8CE-9DAAB07C0762}" srcOrd="4" destOrd="0" presId="urn:microsoft.com/office/officeart/2018/5/layout/CenteredIconLabelDescriptionList"/>
    <dgm:cxn modelId="{C2CE1FEA-BA55-4729-A3BC-0AF9A1EE7BCE}" type="presParOf" srcId="{30B81A2A-4A41-4F7C-9CCA-B9095B1CB1D1}" destId="{0F7FA44E-5A33-4477-8B31-D91151FA0F04}" srcOrd="1" destOrd="0" presId="urn:microsoft.com/office/officeart/2018/5/layout/CenteredIconLabelDescriptionList"/>
    <dgm:cxn modelId="{7DC58A57-604E-4BC3-A01B-5EB5C143E653}" type="presParOf" srcId="{30B81A2A-4A41-4F7C-9CCA-B9095B1CB1D1}" destId="{2DE6B50F-63B1-41E9-ABEF-176424043E36}" srcOrd="2" destOrd="0" presId="urn:microsoft.com/office/officeart/2018/5/layout/CenteredIconLabelDescriptionList"/>
    <dgm:cxn modelId="{1C32A9C4-D203-46B0-A6F5-B99DF73BEBF1}" type="presParOf" srcId="{2DE6B50F-63B1-41E9-ABEF-176424043E36}" destId="{CF4D9A99-F7D1-4FFB-98D9-60770FA0126F}" srcOrd="0" destOrd="0" presId="urn:microsoft.com/office/officeart/2018/5/layout/CenteredIconLabelDescriptionList"/>
    <dgm:cxn modelId="{BF872A9A-B3F3-40D0-A761-14EA80BDDBA7}" type="presParOf" srcId="{2DE6B50F-63B1-41E9-ABEF-176424043E36}" destId="{9177D31E-031E-410D-8F6F-8A1D0A05F5BC}" srcOrd="1" destOrd="0" presId="urn:microsoft.com/office/officeart/2018/5/layout/CenteredIconLabelDescriptionList"/>
    <dgm:cxn modelId="{561646B5-5480-4177-B2FF-59CB02A07283}" type="presParOf" srcId="{2DE6B50F-63B1-41E9-ABEF-176424043E36}" destId="{72A6CABD-3249-4A50-A24F-A6B04B632053}" srcOrd="2" destOrd="0" presId="urn:microsoft.com/office/officeart/2018/5/layout/CenteredIconLabelDescriptionList"/>
    <dgm:cxn modelId="{CDEC2790-BD6E-4162-ADB8-52146ACDAA24}" type="presParOf" srcId="{2DE6B50F-63B1-41E9-ABEF-176424043E36}" destId="{98C1A9F7-C2BA-44E6-9F9A-D0AF1D31492D}" srcOrd="3" destOrd="0" presId="urn:microsoft.com/office/officeart/2018/5/layout/CenteredIconLabelDescriptionList"/>
    <dgm:cxn modelId="{73F6A413-C5C8-40B3-8EF8-7CAA574A01BB}" type="presParOf" srcId="{2DE6B50F-63B1-41E9-ABEF-176424043E36}" destId="{73FBB735-AE1D-4511-8A75-38CED8A28C67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90F6B49-D5F9-442A-8187-6743D6E76DBD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9D83151-276E-4917-B218-9F881D8F6C2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Summary</a:t>
          </a:r>
          <a:r>
            <a:rPr lang="en-US" b="0" i="0" dirty="0"/>
            <a:t>: The YOLOv5 repo and its model effectively meets the objectives of detecting, classifying, and localizing objects in real-time across various environments.</a:t>
          </a:r>
          <a:endParaRPr lang="en-US" dirty="0"/>
        </a:p>
      </dgm:t>
    </dgm:pt>
    <dgm:pt modelId="{26576C2B-73A7-4482-868A-993DD992060B}" type="parTrans" cxnId="{9D093585-C7C7-404A-9613-D1E18D34A0B1}">
      <dgm:prSet/>
      <dgm:spPr/>
      <dgm:t>
        <a:bodyPr/>
        <a:lstStyle/>
        <a:p>
          <a:endParaRPr lang="en-US"/>
        </a:p>
      </dgm:t>
    </dgm:pt>
    <dgm:pt modelId="{93D0DC6B-AF52-4F25-AB4F-B8A04225F989}" type="sibTrans" cxnId="{9D093585-C7C7-404A-9613-D1E18D34A0B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0930F3F-6A5D-42B4-AF76-6B79E5C59FE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/>
            <a:t>Future Work</a:t>
          </a:r>
          <a:r>
            <a:rPr lang="en-US" b="0" i="0"/>
            <a:t>: Potential improvements and expansions of the model capabilities.</a:t>
          </a:r>
          <a:endParaRPr lang="en-US"/>
        </a:p>
      </dgm:t>
    </dgm:pt>
    <dgm:pt modelId="{2F23B3F5-7106-42B3-BF2B-789CF2B4F191}" type="parTrans" cxnId="{47B55B70-4650-476F-A4A6-48209E0D6B0B}">
      <dgm:prSet/>
      <dgm:spPr/>
      <dgm:t>
        <a:bodyPr/>
        <a:lstStyle/>
        <a:p>
          <a:endParaRPr lang="en-US"/>
        </a:p>
      </dgm:t>
    </dgm:pt>
    <dgm:pt modelId="{E231326C-0A8B-46C2-830A-14689006B447}" type="sibTrans" cxnId="{47B55B70-4650-476F-A4A6-48209E0D6B0B}">
      <dgm:prSet/>
      <dgm:spPr/>
      <dgm:t>
        <a:bodyPr/>
        <a:lstStyle/>
        <a:p>
          <a:endParaRPr lang="en-US"/>
        </a:p>
      </dgm:t>
    </dgm:pt>
    <dgm:pt modelId="{40CD1D84-AE87-4179-A964-8F5363578635}" type="pres">
      <dgm:prSet presAssocID="{B90F6B49-D5F9-442A-8187-6743D6E76DBD}" presName="root" presStyleCnt="0">
        <dgm:presLayoutVars>
          <dgm:dir/>
          <dgm:resizeHandles val="exact"/>
        </dgm:presLayoutVars>
      </dgm:prSet>
      <dgm:spPr/>
    </dgm:pt>
    <dgm:pt modelId="{6AD67E6C-C9CC-4CAA-8F67-E938378D80D1}" type="pres">
      <dgm:prSet presAssocID="{B90F6B49-D5F9-442A-8187-6743D6E76DBD}" presName="container" presStyleCnt="0">
        <dgm:presLayoutVars>
          <dgm:dir/>
          <dgm:resizeHandles val="exact"/>
        </dgm:presLayoutVars>
      </dgm:prSet>
      <dgm:spPr/>
    </dgm:pt>
    <dgm:pt modelId="{826D24C8-0698-4EC3-A58E-C02CAC234741}" type="pres">
      <dgm:prSet presAssocID="{49D83151-276E-4917-B218-9F881D8F6C26}" presName="compNode" presStyleCnt="0"/>
      <dgm:spPr/>
    </dgm:pt>
    <dgm:pt modelId="{82B875D7-B9EC-4653-8B63-3385ED60F817}" type="pres">
      <dgm:prSet presAssocID="{49D83151-276E-4917-B218-9F881D8F6C26}" presName="iconBgRect" presStyleLbl="bgShp" presStyleIdx="0" presStyleCnt="2"/>
      <dgm:spPr/>
    </dgm:pt>
    <dgm:pt modelId="{9C7C436B-F863-4AB6-AF98-0F743318A58F}" type="pres">
      <dgm:prSet presAssocID="{49D83151-276E-4917-B218-9F881D8F6C2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D49E469-D24F-49EE-BEC6-C093703460F9}" type="pres">
      <dgm:prSet presAssocID="{49D83151-276E-4917-B218-9F881D8F6C26}" presName="spaceRect" presStyleCnt="0"/>
      <dgm:spPr/>
    </dgm:pt>
    <dgm:pt modelId="{CAA83C7A-5AFA-4066-8BC2-63A6B140DC90}" type="pres">
      <dgm:prSet presAssocID="{49D83151-276E-4917-B218-9F881D8F6C26}" presName="textRect" presStyleLbl="revTx" presStyleIdx="0" presStyleCnt="2">
        <dgm:presLayoutVars>
          <dgm:chMax val="1"/>
          <dgm:chPref val="1"/>
        </dgm:presLayoutVars>
      </dgm:prSet>
      <dgm:spPr/>
    </dgm:pt>
    <dgm:pt modelId="{E279ED24-DA19-4D36-8484-12A5949BD839}" type="pres">
      <dgm:prSet presAssocID="{93D0DC6B-AF52-4F25-AB4F-B8A04225F989}" presName="sibTrans" presStyleLbl="sibTrans2D1" presStyleIdx="0" presStyleCnt="0"/>
      <dgm:spPr/>
    </dgm:pt>
    <dgm:pt modelId="{8C92AD0C-BF67-4B37-9E1C-355AC6BEBEE3}" type="pres">
      <dgm:prSet presAssocID="{30930F3F-6A5D-42B4-AF76-6B79E5C59FE7}" presName="compNode" presStyleCnt="0"/>
      <dgm:spPr/>
    </dgm:pt>
    <dgm:pt modelId="{0ACD5A9F-5D71-490A-9763-2462219A4DC8}" type="pres">
      <dgm:prSet presAssocID="{30930F3F-6A5D-42B4-AF76-6B79E5C59FE7}" presName="iconBgRect" presStyleLbl="bgShp" presStyleIdx="1" presStyleCnt="2"/>
      <dgm:spPr/>
    </dgm:pt>
    <dgm:pt modelId="{44776F5B-B4A6-4D00-AE26-9C09745EB932}" type="pres">
      <dgm:prSet presAssocID="{30930F3F-6A5D-42B4-AF76-6B79E5C59FE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ADC6181B-2378-48AA-BD2E-59A70F691B36}" type="pres">
      <dgm:prSet presAssocID="{30930F3F-6A5D-42B4-AF76-6B79E5C59FE7}" presName="spaceRect" presStyleCnt="0"/>
      <dgm:spPr/>
    </dgm:pt>
    <dgm:pt modelId="{471F6E31-8A9D-40F4-A575-3CEFE7E4AD22}" type="pres">
      <dgm:prSet presAssocID="{30930F3F-6A5D-42B4-AF76-6B79E5C59FE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26D60E0E-E994-4C10-A27F-E4F33C7435DE}" type="presOf" srcId="{93D0DC6B-AF52-4F25-AB4F-B8A04225F989}" destId="{E279ED24-DA19-4D36-8484-12A5949BD839}" srcOrd="0" destOrd="0" presId="urn:microsoft.com/office/officeart/2018/2/layout/IconCircleList"/>
    <dgm:cxn modelId="{92533044-DA20-4505-A46B-5793A6D3EA79}" type="presOf" srcId="{30930F3F-6A5D-42B4-AF76-6B79E5C59FE7}" destId="{471F6E31-8A9D-40F4-A575-3CEFE7E4AD22}" srcOrd="0" destOrd="0" presId="urn:microsoft.com/office/officeart/2018/2/layout/IconCircleList"/>
    <dgm:cxn modelId="{17F0704B-4E66-4656-B7CC-C48ADCCDB086}" type="presOf" srcId="{49D83151-276E-4917-B218-9F881D8F6C26}" destId="{CAA83C7A-5AFA-4066-8BC2-63A6B140DC90}" srcOrd="0" destOrd="0" presId="urn:microsoft.com/office/officeart/2018/2/layout/IconCircleList"/>
    <dgm:cxn modelId="{47B55B70-4650-476F-A4A6-48209E0D6B0B}" srcId="{B90F6B49-D5F9-442A-8187-6743D6E76DBD}" destId="{30930F3F-6A5D-42B4-AF76-6B79E5C59FE7}" srcOrd="1" destOrd="0" parTransId="{2F23B3F5-7106-42B3-BF2B-789CF2B4F191}" sibTransId="{E231326C-0A8B-46C2-830A-14689006B447}"/>
    <dgm:cxn modelId="{9D093585-C7C7-404A-9613-D1E18D34A0B1}" srcId="{B90F6B49-D5F9-442A-8187-6743D6E76DBD}" destId="{49D83151-276E-4917-B218-9F881D8F6C26}" srcOrd="0" destOrd="0" parTransId="{26576C2B-73A7-4482-868A-993DD992060B}" sibTransId="{93D0DC6B-AF52-4F25-AB4F-B8A04225F989}"/>
    <dgm:cxn modelId="{3FC7468E-1153-47F3-945A-07F28CBE2AEF}" type="presOf" srcId="{B90F6B49-D5F9-442A-8187-6743D6E76DBD}" destId="{40CD1D84-AE87-4179-A964-8F5363578635}" srcOrd="0" destOrd="0" presId="urn:microsoft.com/office/officeart/2018/2/layout/IconCircleList"/>
    <dgm:cxn modelId="{FFBE4175-A3F8-42B5-A213-DB2A592F1260}" type="presParOf" srcId="{40CD1D84-AE87-4179-A964-8F5363578635}" destId="{6AD67E6C-C9CC-4CAA-8F67-E938378D80D1}" srcOrd="0" destOrd="0" presId="urn:microsoft.com/office/officeart/2018/2/layout/IconCircleList"/>
    <dgm:cxn modelId="{9EA17114-6214-4174-B594-D178B0D027DF}" type="presParOf" srcId="{6AD67E6C-C9CC-4CAA-8F67-E938378D80D1}" destId="{826D24C8-0698-4EC3-A58E-C02CAC234741}" srcOrd="0" destOrd="0" presId="urn:microsoft.com/office/officeart/2018/2/layout/IconCircleList"/>
    <dgm:cxn modelId="{209A2CB5-48A0-4091-A35B-0649D068C90C}" type="presParOf" srcId="{826D24C8-0698-4EC3-A58E-C02CAC234741}" destId="{82B875D7-B9EC-4653-8B63-3385ED60F817}" srcOrd="0" destOrd="0" presId="urn:microsoft.com/office/officeart/2018/2/layout/IconCircleList"/>
    <dgm:cxn modelId="{371045FF-366C-441C-8961-6ECF2AC22739}" type="presParOf" srcId="{826D24C8-0698-4EC3-A58E-C02CAC234741}" destId="{9C7C436B-F863-4AB6-AF98-0F743318A58F}" srcOrd="1" destOrd="0" presId="urn:microsoft.com/office/officeart/2018/2/layout/IconCircleList"/>
    <dgm:cxn modelId="{55FC517D-19D9-4BB0-BC57-4CC44EDD1E14}" type="presParOf" srcId="{826D24C8-0698-4EC3-A58E-C02CAC234741}" destId="{FD49E469-D24F-49EE-BEC6-C093703460F9}" srcOrd="2" destOrd="0" presId="urn:microsoft.com/office/officeart/2018/2/layout/IconCircleList"/>
    <dgm:cxn modelId="{A7593ADC-3CC1-4D36-8397-3720E6B2E174}" type="presParOf" srcId="{826D24C8-0698-4EC3-A58E-C02CAC234741}" destId="{CAA83C7A-5AFA-4066-8BC2-63A6B140DC90}" srcOrd="3" destOrd="0" presId="urn:microsoft.com/office/officeart/2018/2/layout/IconCircleList"/>
    <dgm:cxn modelId="{3816AA61-AD9A-4388-9B3A-1123CBC4C562}" type="presParOf" srcId="{6AD67E6C-C9CC-4CAA-8F67-E938378D80D1}" destId="{E279ED24-DA19-4D36-8484-12A5949BD839}" srcOrd="1" destOrd="0" presId="urn:microsoft.com/office/officeart/2018/2/layout/IconCircleList"/>
    <dgm:cxn modelId="{2647013F-682C-41A4-A96C-90D6AF256585}" type="presParOf" srcId="{6AD67E6C-C9CC-4CAA-8F67-E938378D80D1}" destId="{8C92AD0C-BF67-4B37-9E1C-355AC6BEBEE3}" srcOrd="2" destOrd="0" presId="urn:microsoft.com/office/officeart/2018/2/layout/IconCircleList"/>
    <dgm:cxn modelId="{E21694AA-B481-4586-AEAF-8447D57F774D}" type="presParOf" srcId="{8C92AD0C-BF67-4B37-9E1C-355AC6BEBEE3}" destId="{0ACD5A9F-5D71-490A-9763-2462219A4DC8}" srcOrd="0" destOrd="0" presId="urn:microsoft.com/office/officeart/2018/2/layout/IconCircleList"/>
    <dgm:cxn modelId="{AA852453-93D2-4FE5-A229-B158B6389BBC}" type="presParOf" srcId="{8C92AD0C-BF67-4B37-9E1C-355AC6BEBEE3}" destId="{44776F5B-B4A6-4D00-AE26-9C09745EB932}" srcOrd="1" destOrd="0" presId="urn:microsoft.com/office/officeart/2018/2/layout/IconCircleList"/>
    <dgm:cxn modelId="{C10BF95F-F58A-4BE6-AFC2-FB9849E588CE}" type="presParOf" srcId="{8C92AD0C-BF67-4B37-9E1C-355AC6BEBEE3}" destId="{ADC6181B-2378-48AA-BD2E-59A70F691B36}" srcOrd="2" destOrd="0" presId="urn:microsoft.com/office/officeart/2018/2/layout/IconCircleList"/>
    <dgm:cxn modelId="{5C789759-45DB-4EB8-A258-AD4FA448A948}" type="presParOf" srcId="{8C92AD0C-BF67-4B37-9E1C-355AC6BEBEE3}" destId="{471F6E31-8A9D-40F4-A575-3CEFE7E4AD22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F1D3D1-CC6E-4EFB-B4A0-7280893DFEE3}">
      <dsp:nvSpPr>
        <dsp:cNvPr id="0" name=""/>
        <dsp:cNvSpPr/>
      </dsp:nvSpPr>
      <dsp:spPr>
        <a:xfrm>
          <a:off x="821" y="0"/>
          <a:ext cx="3327201" cy="39488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High Precision</a:t>
          </a:r>
          <a:r>
            <a:rPr lang="en-US" sz="2400" b="0" i="0" kern="1200"/>
            <a:t>: Minimize false positives and false negatives.</a:t>
          </a:r>
          <a:endParaRPr lang="en-US" sz="2400" kern="1200"/>
        </a:p>
      </dsp:txBody>
      <dsp:txXfrm>
        <a:off x="821" y="1579550"/>
        <a:ext cx="3327201" cy="2369325"/>
      </dsp:txXfrm>
    </dsp:sp>
    <dsp:sp modelId="{B29FBDB8-18AA-4127-B787-D150F45084DE}">
      <dsp:nvSpPr>
        <dsp:cNvPr id="0" name=""/>
        <dsp:cNvSpPr/>
      </dsp:nvSpPr>
      <dsp:spPr>
        <a:xfrm>
          <a:off x="821" y="0"/>
          <a:ext cx="3327201" cy="15795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21" y="0"/>
        <a:ext cx="3327201" cy="1579550"/>
      </dsp:txXfrm>
    </dsp:sp>
    <dsp:sp modelId="{8F412DB9-39A5-4324-882A-9552C468D93D}">
      <dsp:nvSpPr>
        <dsp:cNvPr id="0" name=""/>
        <dsp:cNvSpPr/>
      </dsp:nvSpPr>
      <dsp:spPr>
        <a:xfrm>
          <a:off x="3594199" y="0"/>
          <a:ext cx="3327201" cy="394887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Real-Time Processing</a:t>
          </a:r>
          <a:r>
            <a:rPr lang="en-US" sz="2400" b="0" i="0" kern="1200"/>
            <a:t>: Capable of processing images or video in real-time or near real-time.</a:t>
          </a:r>
          <a:endParaRPr lang="en-US" sz="2400" kern="1200"/>
        </a:p>
      </dsp:txBody>
      <dsp:txXfrm>
        <a:off x="3594199" y="1579550"/>
        <a:ext cx="3327201" cy="2369325"/>
      </dsp:txXfrm>
    </dsp:sp>
    <dsp:sp modelId="{786A919F-4023-49E9-A072-4DACAF37E472}">
      <dsp:nvSpPr>
        <dsp:cNvPr id="0" name=""/>
        <dsp:cNvSpPr/>
      </dsp:nvSpPr>
      <dsp:spPr>
        <a:xfrm>
          <a:off x="3594199" y="0"/>
          <a:ext cx="3327201" cy="15795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594199" y="0"/>
        <a:ext cx="3327201" cy="1579550"/>
      </dsp:txXfrm>
    </dsp:sp>
    <dsp:sp modelId="{D6E498AF-E166-413F-AFEB-775C6A7AD8F8}">
      <dsp:nvSpPr>
        <dsp:cNvPr id="0" name=""/>
        <dsp:cNvSpPr/>
      </dsp:nvSpPr>
      <dsp:spPr>
        <a:xfrm>
          <a:off x="7187576" y="0"/>
          <a:ext cx="3327201" cy="394887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Diverse Environments</a:t>
          </a:r>
          <a:r>
            <a:rPr lang="en-US" sz="2400" b="0" i="0" kern="1200"/>
            <a:t>: Handle different lighting, angles, and object occlusions.</a:t>
          </a:r>
          <a:endParaRPr lang="en-US" sz="2400" kern="1200"/>
        </a:p>
      </dsp:txBody>
      <dsp:txXfrm>
        <a:off x="7187576" y="1579550"/>
        <a:ext cx="3327201" cy="2369325"/>
      </dsp:txXfrm>
    </dsp:sp>
    <dsp:sp modelId="{F844800A-4BF0-4004-8A7F-81DE5C333D99}">
      <dsp:nvSpPr>
        <dsp:cNvPr id="0" name=""/>
        <dsp:cNvSpPr/>
      </dsp:nvSpPr>
      <dsp:spPr>
        <a:xfrm>
          <a:off x="7187576" y="0"/>
          <a:ext cx="3327201" cy="15795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187576" y="0"/>
        <a:ext cx="3327201" cy="15795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08E9AD-3308-4EF7-86BA-5D6E169B13DC}">
      <dsp:nvSpPr>
        <dsp:cNvPr id="0" name=""/>
        <dsp:cNvSpPr/>
      </dsp:nvSpPr>
      <dsp:spPr>
        <a:xfrm>
          <a:off x="0" y="22845"/>
          <a:ext cx="6900512" cy="120392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Clone repo</a:t>
          </a:r>
          <a:r>
            <a:rPr lang="en-US" sz="4900" i="0" kern="1200"/>
            <a:t>: YOLOv5</a:t>
          </a:r>
          <a:endParaRPr lang="en-US" sz="4900" kern="1200"/>
        </a:p>
      </dsp:txBody>
      <dsp:txXfrm>
        <a:off x="58771" y="81616"/>
        <a:ext cx="6782970" cy="1086387"/>
      </dsp:txXfrm>
    </dsp:sp>
    <dsp:sp modelId="{DD388B45-1182-44DB-8775-2729D851C325}">
      <dsp:nvSpPr>
        <dsp:cNvPr id="0" name=""/>
        <dsp:cNvSpPr/>
      </dsp:nvSpPr>
      <dsp:spPr>
        <a:xfrm>
          <a:off x="0" y="1367895"/>
          <a:ext cx="6900512" cy="1203929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i="0" kern="1200"/>
            <a:t>Key Features:</a:t>
          </a:r>
          <a:endParaRPr lang="en-US" sz="4900" kern="1200"/>
        </a:p>
      </dsp:txBody>
      <dsp:txXfrm>
        <a:off x="58771" y="1426666"/>
        <a:ext cx="6782970" cy="1086387"/>
      </dsp:txXfrm>
    </dsp:sp>
    <dsp:sp modelId="{4E12D33B-0855-4489-883F-63BE99AE99E0}">
      <dsp:nvSpPr>
        <dsp:cNvPr id="0" name=""/>
        <dsp:cNvSpPr/>
      </dsp:nvSpPr>
      <dsp:spPr>
        <a:xfrm>
          <a:off x="0" y="2571825"/>
          <a:ext cx="6900512" cy="2941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62230" rIns="348488" bIns="62230" numCol="1" spcCol="1270" anchor="t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800" i="0" kern="1200"/>
            <a:t>Fast and accurate object detection.</a:t>
          </a:r>
          <a:endParaRPr lang="en-US" sz="3800" kern="1200"/>
        </a:p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800" i="0" kern="1200"/>
            <a:t>Capable of detecting multiple objects in a single frame.</a:t>
          </a:r>
          <a:endParaRPr lang="en-US" sz="3800" kern="1200"/>
        </a:p>
      </dsp:txBody>
      <dsp:txXfrm>
        <a:off x="0" y="2571825"/>
        <a:ext cx="6900512" cy="29414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63CB66-0345-4684-BFE9-FD8DF8F4ECDA}">
      <dsp:nvSpPr>
        <dsp:cNvPr id="0" name=""/>
        <dsp:cNvSpPr/>
      </dsp:nvSpPr>
      <dsp:spPr>
        <a:xfrm>
          <a:off x="1963800" y="390534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E7C01C-F89F-44F4-907C-E77CB36A7E2B}">
      <dsp:nvSpPr>
        <dsp:cNvPr id="0" name=""/>
        <dsp:cNvSpPr/>
      </dsp:nvSpPr>
      <dsp:spPr>
        <a:xfrm>
          <a:off x="559800" y="2038750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i="0" kern="1200"/>
            <a:t>Challenges</a:t>
          </a:r>
          <a:r>
            <a:rPr lang="en-US" sz="3600" b="0" i="0" kern="1200"/>
            <a:t>:</a:t>
          </a:r>
          <a:endParaRPr lang="en-US" sz="3600" kern="1200"/>
        </a:p>
      </dsp:txBody>
      <dsp:txXfrm>
        <a:off x="559800" y="2038750"/>
        <a:ext cx="4320000" cy="648000"/>
      </dsp:txXfrm>
    </dsp:sp>
    <dsp:sp modelId="{A560D380-2445-4C88-A8CE-9DAAB07C0762}">
      <dsp:nvSpPr>
        <dsp:cNvPr id="0" name=""/>
        <dsp:cNvSpPr/>
      </dsp:nvSpPr>
      <dsp:spPr>
        <a:xfrm>
          <a:off x="559800" y="2750106"/>
          <a:ext cx="4320000" cy="808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Variability in lighting and object occlusions.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Real-time processing demands.</a:t>
          </a:r>
          <a:endParaRPr lang="en-US" sz="1700" kern="1200"/>
        </a:p>
      </dsp:txBody>
      <dsp:txXfrm>
        <a:off x="559800" y="2750106"/>
        <a:ext cx="4320000" cy="808234"/>
      </dsp:txXfrm>
    </dsp:sp>
    <dsp:sp modelId="{CF4D9A99-F7D1-4FFB-98D9-60770FA0126F}">
      <dsp:nvSpPr>
        <dsp:cNvPr id="0" name=""/>
        <dsp:cNvSpPr/>
      </dsp:nvSpPr>
      <dsp:spPr>
        <a:xfrm>
          <a:off x="7039800" y="390534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A6CABD-3249-4A50-A24F-A6B04B632053}">
      <dsp:nvSpPr>
        <dsp:cNvPr id="0" name=""/>
        <dsp:cNvSpPr/>
      </dsp:nvSpPr>
      <dsp:spPr>
        <a:xfrm>
          <a:off x="5635800" y="2038750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i="0" kern="1200"/>
            <a:t>Solutions</a:t>
          </a:r>
          <a:r>
            <a:rPr lang="en-US" sz="3600" b="0" i="0" kern="1200"/>
            <a:t>:</a:t>
          </a:r>
          <a:endParaRPr lang="en-US" sz="3600" kern="1200"/>
        </a:p>
      </dsp:txBody>
      <dsp:txXfrm>
        <a:off x="5635800" y="2038750"/>
        <a:ext cx="4320000" cy="648000"/>
      </dsp:txXfrm>
    </dsp:sp>
    <dsp:sp modelId="{73FBB735-AE1D-4511-8A75-38CED8A28C67}">
      <dsp:nvSpPr>
        <dsp:cNvPr id="0" name=""/>
        <dsp:cNvSpPr/>
      </dsp:nvSpPr>
      <dsp:spPr>
        <a:xfrm>
          <a:off x="5635800" y="2750106"/>
          <a:ext cx="4320000" cy="808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Training on diverse datasets.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Optimizing model parameters for speed and accuracy.</a:t>
          </a:r>
          <a:endParaRPr lang="en-US" sz="1700" kern="1200"/>
        </a:p>
      </dsp:txBody>
      <dsp:txXfrm>
        <a:off x="5635800" y="2750106"/>
        <a:ext cx="4320000" cy="8082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875D7-B9EC-4653-8B63-3385ED60F817}">
      <dsp:nvSpPr>
        <dsp:cNvPr id="0" name=""/>
        <dsp:cNvSpPr/>
      </dsp:nvSpPr>
      <dsp:spPr>
        <a:xfrm>
          <a:off x="49732" y="1651208"/>
          <a:ext cx="1489084" cy="148908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7C436B-F863-4AB6-AF98-0F743318A58F}">
      <dsp:nvSpPr>
        <dsp:cNvPr id="0" name=""/>
        <dsp:cNvSpPr/>
      </dsp:nvSpPr>
      <dsp:spPr>
        <a:xfrm>
          <a:off x="362440" y="1963915"/>
          <a:ext cx="863669" cy="86366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A83C7A-5AFA-4066-8BC2-63A6B140DC90}">
      <dsp:nvSpPr>
        <dsp:cNvPr id="0" name=""/>
        <dsp:cNvSpPr/>
      </dsp:nvSpPr>
      <dsp:spPr>
        <a:xfrm>
          <a:off x="1857907" y="1651208"/>
          <a:ext cx="3509985" cy="14890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Summary</a:t>
          </a:r>
          <a:r>
            <a:rPr lang="en-US" sz="1800" b="0" i="0" kern="1200" dirty="0"/>
            <a:t>: The YOLOv5 repo and its model effectively meets the objectives of detecting, classifying, and localizing objects in real-time across various environments.</a:t>
          </a:r>
          <a:endParaRPr lang="en-US" sz="1800" kern="1200" dirty="0"/>
        </a:p>
      </dsp:txBody>
      <dsp:txXfrm>
        <a:off x="1857907" y="1651208"/>
        <a:ext cx="3509985" cy="1489084"/>
      </dsp:txXfrm>
    </dsp:sp>
    <dsp:sp modelId="{0ACD5A9F-5D71-490A-9763-2462219A4DC8}">
      <dsp:nvSpPr>
        <dsp:cNvPr id="0" name=""/>
        <dsp:cNvSpPr/>
      </dsp:nvSpPr>
      <dsp:spPr>
        <a:xfrm>
          <a:off x="5979481" y="1651208"/>
          <a:ext cx="1489084" cy="148908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776F5B-B4A6-4D00-AE26-9C09745EB932}">
      <dsp:nvSpPr>
        <dsp:cNvPr id="0" name=""/>
        <dsp:cNvSpPr/>
      </dsp:nvSpPr>
      <dsp:spPr>
        <a:xfrm>
          <a:off x="6292188" y="1963915"/>
          <a:ext cx="863669" cy="86366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1F6E31-8A9D-40F4-A575-3CEFE7E4AD22}">
      <dsp:nvSpPr>
        <dsp:cNvPr id="0" name=""/>
        <dsp:cNvSpPr/>
      </dsp:nvSpPr>
      <dsp:spPr>
        <a:xfrm>
          <a:off x="7787655" y="1651208"/>
          <a:ext cx="3509985" cy="14890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Future Work</a:t>
          </a:r>
          <a:r>
            <a:rPr lang="en-US" sz="1800" b="0" i="0" kern="1200"/>
            <a:t>: Potential improvements and expansions of the model capabilities.</a:t>
          </a:r>
          <a:endParaRPr lang="en-US" sz="1800" kern="1200"/>
        </a:p>
      </dsp:txBody>
      <dsp:txXfrm>
        <a:off x="7787655" y="1651208"/>
        <a:ext cx="3509985" cy="14890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2.jp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30C43-345B-7E7A-1D6B-DEC726C080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C16B9-7491-28AF-32EB-9F8956789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F5821-37FD-69E7-F823-907B39BE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B680CA-764C-9DFE-DA13-A7E91304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9228D-946B-CB57-F025-401AE8966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694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800FE-E4C6-986F-797C-2DD97198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5C9143-5685-2F83-C5F9-8DEC332597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888D2-6A04-D51C-A839-C18E8B5C6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3CFAC-2631-EB69-54D9-2A57F5FC7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26618-E2DC-3F43-B2CB-CF0A86D96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5487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E75FC3-115F-B8BD-E90F-A931FE2CE6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DE5692-74A5-8FFB-6A13-ADBF022DC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FD90A-910D-AE2A-558B-34CB02A28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BB839-F47E-7B25-5FD4-8E90BEFF3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670F7-C5F5-D71B-D2F9-B36080425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8435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A04DE-E5C8-254E-7FC5-1C7F10F0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53CFF-B038-7620-1D96-59754B733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8E050-4BF1-4CA0-05F5-B7DC9C81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72EF1-D673-2D4C-BD4A-716BA7AD2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07B1F-5056-D6E8-E455-7B12B6312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735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8E6F9-F4AC-6CB6-6122-B3390C0BE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EEB4E-001E-B117-ED27-3431D08BF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6BE3B-C11E-D474-A136-A39DEE06C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01C5C-FAAF-5057-E45A-B2F1BE8D0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82B2F-8AE3-773E-7B49-504713D2B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9162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E21C0-E876-4667-BB88-5E2DF11B0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5A0AC-0C89-7D3B-988B-DEF3FE59B4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2DAB5C-A1B8-46F5-233F-480F7B7EB7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82BDF-B783-F10B-AA30-B2F78D2F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3F5B6-C4EA-0EFA-AFC7-C00C7DF13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C8C9B0-A4AA-EFFE-98A9-F7089CD95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5129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64A96-3639-400A-87CD-8608BE9DF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059A7-F30A-F07E-B4CC-DA60EC384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DF36-F03A-2547-4638-E22E1A893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DDE23-E92F-275B-5A63-B0DC0B9684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5F3677-6E89-22F2-0E99-04F697ED0D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927405-4EDF-5CB0-26AE-3E6113B5C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7A3A5F-1128-42BE-899B-D53C4997B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E81C29-262C-6EEE-D32C-806A489C4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413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BAC6B-092F-7F0E-D8B8-8CE0D923A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2789B6-C7C7-CE22-8B50-F0660F49F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002407-7594-03DA-73C1-D1D3AD1F2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CFD2A5-2E35-8861-D8B0-AE76F49A8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297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52A2A2-C011-C8C3-6D88-0D420F443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9DA232-93A3-74F0-6C4D-0BEF2D856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C7E832-24DC-339E-B607-8BF0E395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6418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51EB0-15E8-458E-780F-3C7813461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FDF3E-D063-C493-004E-49A0E3C33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060C1F-63EF-6FBA-5F96-BDD96708E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C38CC-D814-0899-6015-431503629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DEFE29-199E-50FF-85AD-36F75351A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EEAF9-509A-999C-9BBC-2E7B6322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106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75168-91E6-FB3A-F7DF-6991B3E84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DD3AED-A0A9-269B-EB59-861A97995B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D769D5-9862-19F4-B00C-53485EB33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B62DC-A823-6FBF-CD72-AFEBD3CFB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832E35-F695-A019-522F-588F5C5DA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F04617-28DF-D48B-641D-02A5ECE37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7117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1B2308-82EA-E48A-4B75-0EF24F906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0DB28-C75F-973F-3178-DD1DBC5EE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50A11-C4B8-59FF-CB22-DAB2855DDD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B8689E-0BEE-40F8-B30D-6F4BAA7CC416}" type="datetimeFigureOut">
              <a:rPr lang="en-IN" smtClean="0"/>
              <a:t>21-11-2024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DF417-C7B7-B236-8A74-FC812BDEFB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093FA-7B43-E1DF-0AFE-8D9350D9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231A95-51D6-4170-8B69-9DBDA64C78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7061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46F1F2C8-798B-4CCE-A851-94AFAF350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35C816-9EF7-6A82-CE38-4816133B0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0908" y="1220919"/>
            <a:ext cx="5425781" cy="2387600"/>
          </a:xfrm>
        </p:spPr>
        <p:txBody>
          <a:bodyPr>
            <a:normAutofit/>
          </a:bodyPr>
          <a:lstStyle/>
          <a:p>
            <a:pPr algn="l"/>
            <a:r>
              <a:rPr lang="en-IN" sz="4700" b="1" dirty="0"/>
              <a:t>Qualcomm </a:t>
            </a:r>
            <a:r>
              <a:rPr lang="en-IN" sz="4700" b="1" dirty="0" err="1"/>
              <a:t>VisionX</a:t>
            </a:r>
            <a:r>
              <a:rPr lang="en-IN" sz="4700" b="1" dirty="0"/>
              <a:t> </a:t>
            </a:r>
            <a:r>
              <a:rPr lang="en-IN" sz="47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Model Development</a:t>
            </a:r>
            <a:endParaRPr lang="en-IN" sz="47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383A1A-297C-E3FE-E3F0-098ED90221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908" y="3700594"/>
            <a:ext cx="5425781" cy="1655762"/>
          </a:xfrm>
        </p:spPr>
        <p:txBody>
          <a:bodyPr>
            <a:normAutofit/>
          </a:bodyPr>
          <a:lstStyle/>
          <a:p>
            <a:pPr algn="l"/>
            <a:r>
              <a:rPr lang="en-US" sz="22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Utilizing YOLOv5 for Real-Time Object Detection</a:t>
            </a:r>
          </a:p>
          <a:p>
            <a:pPr algn="l"/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 algn="l"/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SAMUELSON G</a:t>
            </a:r>
            <a:endParaRPr lang="en-IN" sz="2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Block Arc 59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02394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" name="Arc 67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123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27FF362-FC97-4BF5-949B-D4ADFA26E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888549">
            <a:off x="-1059473" y="-1108988"/>
            <a:ext cx="7179830" cy="5226565"/>
          </a:xfrm>
          <a:custGeom>
            <a:avLst/>
            <a:gdLst>
              <a:gd name="connsiteX0" fmla="*/ 5217841 w 7179830"/>
              <a:gd name="connsiteY0" fmla="*/ 464824 h 5226565"/>
              <a:gd name="connsiteX1" fmla="*/ 5222490 w 7179830"/>
              <a:gd name="connsiteY1" fmla="*/ 464289 h 5226565"/>
              <a:gd name="connsiteX2" fmla="*/ 5216768 w 7179830"/>
              <a:gd name="connsiteY2" fmla="*/ 463394 h 5226565"/>
              <a:gd name="connsiteX3" fmla="*/ 5217841 w 7179830"/>
              <a:gd name="connsiteY3" fmla="*/ 464824 h 5226565"/>
              <a:gd name="connsiteX4" fmla="*/ 4945201 w 7179830"/>
              <a:gd name="connsiteY4" fmla="*/ 5226565 h 5226565"/>
              <a:gd name="connsiteX5" fmla="*/ 140449 w 7179830"/>
              <a:gd name="connsiteY5" fmla="*/ 2240811 h 5226565"/>
              <a:gd name="connsiteX6" fmla="*/ 232913 w 7179830"/>
              <a:gd name="connsiteY6" fmla="*/ 2052782 h 5226565"/>
              <a:gd name="connsiteX7" fmla="*/ 375714 w 7179830"/>
              <a:gd name="connsiteY7" fmla="*/ 1803205 h 5226565"/>
              <a:gd name="connsiteX8" fmla="*/ 1512756 w 7179830"/>
              <a:gd name="connsiteY8" fmla="*/ 638448 h 5226565"/>
              <a:gd name="connsiteX9" fmla="*/ 2902095 w 7179830"/>
              <a:gd name="connsiteY9" fmla="*/ 120440 h 5226565"/>
              <a:gd name="connsiteX10" fmla="*/ 2848453 w 7179830"/>
              <a:gd name="connsiteY10" fmla="*/ 125626 h 5226565"/>
              <a:gd name="connsiteX11" fmla="*/ 1837830 w 7179830"/>
              <a:gd name="connsiteY11" fmla="*/ 426203 h 5226565"/>
              <a:gd name="connsiteX12" fmla="*/ 214608 w 7179830"/>
              <a:gd name="connsiteY12" fmla="*/ 1882239 h 5226565"/>
              <a:gd name="connsiteX13" fmla="*/ 91317 w 7179830"/>
              <a:gd name="connsiteY13" fmla="*/ 2123701 h 5226565"/>
              <a:gd name="connsiteX14" fmla="*/ 64092 w 7179830"/>
              <a:gd name="connsiteY14" fmla="*/ 2193361 h 5226565"/>
              <a:gd name="connsiteX15" fmla="*/ 0 w 7179830"/>
              <a:gd name="connsiteY15" fmla="*/ 2153533 h 5226565"/>
              <a:gd name="connsiteX16" fmla="*/ 42834 w 7179830"/>
              <a:gd name="connsiteY16" fmla="*/ 2047277 h 5226565"/>
              <a:gd name="connsiteX17" fmla="*/ 923582 w 7179830"/>
              <a:gd name="connsiteY17" fmla="*/ 915600 h 5226565"/>
              <a:gd name="connsiteX18" fmla="*/ 2686989 w 7179830"/>
              <a:gd name="connsiteY18" fmla="*/ 73950 h 5226565"/>
              <a:gd name="connsiteX19" fmla="*/ 3059983 w 7179830"/>
              <a:gd name="connsiteY19" fmla="*/ 20308 h 5226565"/>
              <a:gd name="connsiteX20" fmla="*/ 3454435 w 7179830"/>
              <a:gd name="connsiteY20" fmla="*/ 1176 h 5226565"/>
              <a:gd name="connsiteX21" fmla="*/ 3923806 w 7179830"/>
              <a:gd name="connsiteY21" fmla="*/ 49990 h 5226565"/>
              <a:gd name="connsiteX22" fmla="*/ 5350874 w 7179830"/>
              <a:gd name="connsiteY22" fmla="*/ 426917 h 5226565"/>
              <a:gd name="connsiteX23" fmla="*/ 6607360 w 7179830"/>
              <a:gd name="connsiteY23" fmla="*/ 1075097 h 5226565"/>
              <a:gd name="connsiteX24" fmla="*/ 7110534 w 7179830"/>
              <a:gd name="connsiteY24" fmla="*/ 1541421 h 5226565"/>
              <a:gd name="connsiteX25" fmla="*/ 7179830 w 7179830"/>
              <a:gd name="connsiteY25" fmla="*/ 1630542 h 5226565"/>
              <a:gd name="connsiteX26" fmla="*/ 7136295 w 7179830"/>
              <a:gd name="connsiteY26" fmla="*/ 1700600 h 5226565"/>
              <a:gd name="connsiteX27" fmla="*/ 7131140 w 7179830"/>
              <a:gd name="connsiteY27" fmla="*/ 1693045 h 5226565"/>
              <a:gd name="connsiteX28" fmla="*/ 6577499 w 7179830"/>
              <a:gd name="connsiteY28" fmla="*/ 1148230 h 5226565"/>
              <a:gd name="connsiteX29" fmla="*/ 5494816 w 7179830"/>
              <a:gd name="connsiteY29" fmla="*/ 563527 h 5226565"/>
              <a:gd name="connsiteX30" fmla="*/ 5366967 w 7179830"/>
              <a:gd name="connsiteY30" fmla="*/ 514176 h 5226565"/>
              <a:gd name="connsiteX31" fmla="*/ 5244661 w 7179830"/>
              <a:gd name="connsiteY31" fmla="*/ 470725 h 5226565"/>
              <a:gd name="connsiteX32" fmla="*/ 5904822 w 7179830"/>
              <a:gd name="connsiteY32" fmla="*/ 815468 h 5226565"/>
              <a:gd name="connsiteX33" fmla="*/ 7015222 w 7179830"/>
              <a:gd name="connsiteY33" fmla="*/ 1815185 h 5226565"/>
              <a:gd name="connsiteX34" fmla="*/ 7040454 w 7179830"/>
              <a:gd name="connsiteY34" fmla="*/ 1854830 h 5226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179830" h="5226565">
                <a:moveTo>
                  <a:pt x="5217841" y="464824"/>
                </a:moveTo>
                <a:lnTo>
                  <a:pt x="5222490" y="464289"/>
                </a:lnTo>
                <a:lnTo>
                  <a:pt x="5216768" y="463394"/>
                </a:lnTo>
                <a:cubicBezTo>
                  <a:pt x="5216768" y="463394"/>
                  <a:pt x="5216768" y="464646"/>
                  <a:pt x="5217841" y="464824"/>
                </a:cubicBezTo>
                <a:close/>
                <a:moveTo>
                  <a:pt x="4945201" y="5226565"/>
                </a:moveTo>
                <a:lnTo>
                  <a:pt x="140449" y="2240811"/>
                </a:lnTo>
                <a:lnTo>
                  <a:pt x="232913" y="2052782"/>
                </a:lnTo>
                <a:cubicBezTo>
                  <a:pt x="277693" y="1968290"/>
                  <a:pt x="325201" y="1885054"/>
                  <a:pt x="375714" y="1803205"/>
                </a:cubicBezTo>
                <a:cubicBezTo>
                  <a:pt x="667528" y="1329721"/>
                  <a:pt x="1039629" y="935091"/>
                  <a:pt x="1512756" y="638448"/>
                </a:cubicBezTo>
                <a:cubicBezTo>
                  <a:pt x="1939392" y="370950"/>
                  <a:pt x="2405724" y="210560"/>
                  <a:pt x="2902095" y="120440"/>
                </a:cubicBezTo>
                <a:cubicBezTo>
                  <a:pt x="2884054" y="118134"/>
                  <a:pt x="2865727" y="119904"/>
                  <a:pt x="2848453" y="125626"/>
                </a:cubicBezTo>
                <a:cubicBezTo>
                  <a:pt x="2498704" y="175943"/>
                  <a:pt x="2158217" y="277201"/>
                  <a:pt x="1837830" y="426203"/>
                </a:cubicBezTo>
                <a:cubicBezTo>
                  <a:pt x="1147094" y="744660"/>
                  <a:pt x="593502" y="1217071"/>
                  <a:pt x="214608" y="1882239"/>
                </a:cubicBezTo>
                <a:cubicBezTo>
                  <a:pt x="169441" y="1960776"/>
                  <a:pt x="128308" y="2041369"/>
                  <a:pt x="91317" y="2123701"/>
                </a:cubicBezTo>
                <a:lnTo>
                  <a:pt x="64092" y="2193361"/>
                </a:lnTo>
                <a:lnTo>
                  <a:pt x="0" y="2153533"/>
                </a:lnTo>
                <a:lnTo>
                  <a:pt x="42834" y="2047277"/>
                </a:lnTo>
                <a:cubicBezTo>
                  <a:pt x="241792" y="1615775"/>
                  <a:pt x="541268" y="1241591"/>
                  <a:pt x="923582" y="915600"/>
                </a:cubicBezTo>
                <a:cubicBezTo>
                  <a:pt x="1435331" y="478415"/>
                  <a:pt x="2028081" y="205375"/>
                  <a:pt x="2686989" y="73950"/>
                </a:cubicBezTo>
                <a:cubicBezTo>
                  <a:pt x="2810367" y="49274"/>
                  <a:pt x="2934818" y="32466"/>
                  <a:pt x="3059983" y="20308"/>
                </a:cubicBezTo>
                <a:cubicBezTo>
                  <a:pt x="3185149" y="8148"/>
                  <a:pt x="3308706" y="2963"/>
                  <a:pt x="3454435" y="1176"/>
                </a:cubicBezTo>
                <a:cubicBezTo>
                  <a:pt x="3599805" y="-5977"/>
                  <a:pt x="3761985" y="20665"/>
                  <a:pt x="3923806" y="49990"/>
                </a:cubicBezTo>
                <a:cubicBezTo>
                  <a:pt x="4409449" y="137964"/>
                  <a:pt x="4886867" y="257228"/>
                  <a:pt x="5350874" y="426917"/>
                </a:cubicBezTo>
                <a:cubicBezTo>
                  <a:pt x="5797001" y="589991"/>
                  <a:pt x="6223101" y="792223"/>
                  <a:pt x="6607360" y="1075097"/>
                </a:cubicBezTo>
                <a:cubicBezTo>
                  <a:pt x="6794438" y="1212779"/>
                  <a:pt x="6965102" y="1365689"/>
                  <a:pt x="7110534" y="1541421"/>
                </a:cubicBezTo>
                <a:lnTo>
                  <a:pt x="7179830" y="1630542"/>
                </a:lnTo>
                <a:lnTo>
                  <a:pt x="7136295" y="1700600"/>
                </a:lnTo>
                <a:lnTo>
                  <a:pt x="7131140" y="1693045"/>
                </a:lnTo>
                <a:cubicBezTo>
                  <a:pt x="6977874" y="1483026"/>
                  <a:pt x="6788448" y="1305671"/>
                  <a:pt x="6577499" y="1148230"/>
                </a:cubicBezTo>
                <a:cubicBezTo>
                  <a:pt x="6245452" y="900401"/>
                  <a:pt x="5878538" y="716408"/>
                  <a:pt x="5494816" y="563527"/>
                </a:cubicBezTo>
                <a:cubicBezTo>
                  <a:pt x="5452491" y="546487"/>
                  <a:pt x="5409881" y="530036"/>
                  <a:pt x="5366967" y="514176"/>
                </a:cubicBezTo>
                <a:cubicBezTo>
                  <a:pt x="5326377" y="499156"/>
                  <a:pt x="5285430" y="485210"/>
                  <a:pt x="5244661" y="470725"/>
                </a:cubicBezTo>
                <a:cubicBezTo>
                  <a:pt x="5471517" y="572127"/>
                  <a:pt x="5691970" y="687263"/>
                  <a:pt x="5904822" y="815468"/>
                </a:cubicBezTo>
                <a:cubicBezTo>
                  <a:pt x="6336645" y="1080104"/>
                  <a:pt x="6718758" y="1400351"/>
                  <a:pt x="7015222" y="1815185"/>
                </a:cubicBezTo>
                <a:lnTo>
                  <a:pt x="7040454" y="185483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1F0BA0-E802-7E35-A099-9AECC850C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673770"/>
            <a:ext cx="3644489" cy="24144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Objective</a:t>
            </a:r>
            <a:br>
              <a:rPr lang="en-US" sz="54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BA4C5E-312D-1760-3FD1-A3F675C1AABE}"/>
              </a:ext>
            </a:extLst>
          </p:cNvPr>
          <p:cNvSpPr txBox="1"/>
          <p:nvPr/>
        </p:nvSpPr>
        <p:spPr>
          <a:xfrm>
            <a:off x="6095999" y="882315"/>
            <a:ext cx="5254754" cy="5294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i="0">
                <a:effectLst/>
              </a:rPr>
              <a:t>Develop an object detection model that can accurately detect, classify, and localize multiple objects within an image or video frame.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3849090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08732A-2596-1333-60B2-82D9425F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Key Requirements</a:t>
            </a:r>
            <a:br>
              <a:rPr lang="en-US" sz="42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4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59DB326D-FE20-F889-A8B0-77A3D315C5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3489652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480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C6D8C6-ED21-8F29-E1E7-6CFEF2E48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Applications</a:t>
            </a:r>
            <a:br>
              <a:rPr lang="en-US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1FA985-7074-9510-1455-91C6EFA29588}"/>
              </a:ext>
            </a:extLst>
          </p:cNvPr>
          <p:cNvSpPr txBox="1"/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i="0">
                <a:effectLst/>
              </a:rPr>
              <a:t>Real-World Scenarios</a:t>
            </a:r>
            <a:r>
              <a:rPr lang="en-US" b="0" i="0">
                <a:effectLst/>
              </a:rPr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Surveillance: Enhancing security and monitoring.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Autonomous Driving: Ensuring safety and navigation.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Retail Automation: Streamlining inventory management and customer service.</a:t>
            </a:r>
          </a:p>
        </p:txBody>
      </p:sp>
    </p:spTree>
    <p:extLst>
      <p:ext uri="{BB962C8B-B14F-4D97-AF65-F5344CB8AC3E}">
        <p14:creationId xmlns:p14="http://schemas.microsoft.com/office/powerpoint/2010/main" val="3821766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9DBA9A-2626-504E-C9B6-3FED09CC2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Model Overview</a:t>
            </a:r>
            <a:br>
              <a:rPr lang="en-US" sz="5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TextBox 3">
            <a:extLst>
              <a:ext uri="{FF2B5EF4-FFF2-40B4-BE49-F238E27FC236}">
                <a16:creationId xmlns:a16="http://schemas.microsoft.com/office/drawing/2014/main" id="{1C4003E7-4D36-EE17-48D9-4D957A703B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664228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3283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08373A3F-54E0-424E-A84D-352212210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A4C08-8D25-7951-3B3A-7522E5442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4513" y="841375"/>
            <a:ext cx="3505200" cy="31146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b="1" i="0" dirty="0">
                <a:solidFill>
                  <a:schemeClr val="bg1"/>
                </a:solidFill>
                <a:effectLst/>
              </a:rPr>
              <a:t>Image Example</a:t>
            </a:r>
            <a:br>
              <a:rPr lang="en-US" sz="5600" b="1" i="0" dirty="0">
                <a:solidFill>
                  <a:schemeClr val="bg1"/>
                </a:solidFill>
                <a:effectLst/>
              </a:rPr>
            </a:br>
            <a:endParaRPr lang="en-US" sz="5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535759-1191-E918-DAA7-696999D0D425}"/>
              </a:ext>
            </a:extLst>
          </p:cNvPr>
          <p:cNvSpPr txBox="1"/>
          <p:nvPr/>
        </p:nvSpPr>
        <p:spPr>
          <a:xfrm>
            <a:off x="4354513" y="4337072"/>
            <a:ext cx="3506264" cy="1671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b="0" i="0" dirty="0">
                <a:solidFill>
                  <a:schemeClr val="bg1"/>
                </a:solidFill>
                <a:effectLst/>
              </a:rPr>
              <a:t>Object Detection Example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7BAEF06-AB74-442C-8C30-B88233FD8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4087640" cy="6858000"/>
            <a:chOff x="1" y="0"/>
            <a:chExt cx="4087640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DFD9AA5-A6A4-499F-BB09-5CD7F8145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" y="0"/>
              <a:ext cx="3986041" cy="6858000"/>
              <a:chOff x="1" y="0"/>
              <a:chExt cx="3986041" cy="6858000"/>
            </a:xfrm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5F499571-4EEA-4442-B71C-2972335B3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9FFC7284-7A71-4F33-AB06-E0D1EB1CAF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27F758D-B23C-459E-AD21-6621782C7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748588" y="0"/>
              <a:ext cx="1339053" cy="6858000"/>
              <a:chOff x="2748588" y="0"/>
              <a:chExt cx="1339053" cy="6858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08DD5D69-A882-48D7-ACFB-68E2DC6B04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2432BD6-3DCC-4397-BD7F-3FE84F3210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5" descr="A person with a beard and mustache&#10;&#10;Description automatically generated">
            <a:extLst>
              <a:ext uri="{FF2B5EF4-FFF2-40B4-BE49-F238E27FC236}">
                <a16:creationId xmlns:a16="http://schemas.microsoft.com/office/drawing/2014/main" id="{1D494B22-60E7-B3F9-F3B7-FC3173B61C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44" y="2277464"/>
            <a:ext cx="2598738" cy="2303073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C9829185-6353-4E3C-B082-AA7F51939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104360" y="0"/>
            <a:ext cx="4087640" cy="6858000"/>
            <a:chOff x="1" y="0"/>
            <a:chExt cx="4087640" cy="6858000"/>
          </a:xfrm>
          <a:effectLst>
            <a:outerShdw blurRad="381000" dist="152400" algn="ctr" rotWithShape="0">
              <a:srgbClr val="000000">
                <a:alpha val="10000"/>
              </a:srgbClr>
            </a:outerShdw>
          </a:effectLst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B7BB359-8B77-484C-B9CD-6376139A3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" y="0"/>
              <a:ext cx="3986041" cy="6858000"/>
              <a:chOff x="1" y="0"/>
              <a:chExt cx="3986041" cy="6858000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AA96BE9D-5B3B-4CA9-8895-33FAA38046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7840E2BF-E954-4173-BF70-2DAE9E19A0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3986041" cy="6858000"/>
              </a:xfrm>
              <a:custGeom>
                <a:avLst/>
                <a:gdLst>
                  <a:gd name="connsiteX0" fmla="*/ 0 w 3986041"/>
                  <a:gd name="connsiteY0" fmla="*/ 0 h 6858000"/>
                  <a:gd name="connsiteX1" fmla="*/ 3066495 w 3986041"/>
                  <a:gd name="connsiteY1" fmla="*/ 0 h 6858000"/>
                  <a:gd name="connsiteX2" fmla="*/ 3427241 w 3986041"/>
                  <a:gd name="connsiteY2" fmla="*/ 1211943 h 6858000"/>
                  <a:gd name="connsiteX3" fmla="*/ 3986041 w 3986041"/>
                  <a:gd name="connsiteY3" fmla="*/ 4122057 h 6858000"/>
                  <a:gd name="connsiteX4" fmla="*/ 3751724 w 3986041"/>
                  <a:gd name="connsiteY4" fmla="*/ 6858000 h 6858000"/>
                  <a:gd name="connsiteX5" fmla="*/ 0 w 3986041"/>
                  <a:gd name="connsiteY5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86041" h="6858000">
                    <a:moveTo>
                      <a:pt x="0" y="0"/>
                    </a:moveTo>
                    <a:lnTo>
                      <a:pt x="3066495" y="0"/>
                    </a:lnTo>
                    <a:lnTo>
                      <a:pt x="3427241" y="1211943"/>
                    </a:lnTo>
                    <a:lnTo>
                      <a:pt x="3986041" y="4122057"/>
                    </a:lnTo>
                    <a:lnTo>
                      <a:pt x="3751724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F125B5A-DFAC-4B6D-B14F-287F8C436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748588" y="0"/>
              <a:ext cx="1339053" cy="6858000"/>
              <a:chOff x="2748588" y="0"/>
              <a:chExt cx="1339053" cy="6858000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AF4804F-69E5-479A-9F45-C0E4631715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3CA5C733-38F9-4D36-A78D-0AB08CCBB5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748588" y="0"/>
                <a:ext cx="1339053" cy="6858000"/>
              </a:xfrm>
              <a:custGeom>
                <a:avLst/>
                <a:gdLst>
                  <a:gd name="connsiteX0" fmla="*/ 850532 w 1339053"/>
                  <a:gd name="connsiteY0" fmla="*/ 3481838 h 6858000"/>
                  <a:gd name="connsiteX1" fmla="*/ 877027 w 1339053"/>
                  <a:gd name="connsiteY1" fmla="*/ 3490955 h 6858000"/>
                  <a:gd name="connsiteX2" fmla="*/ 922718 w 1339053"/>
                  <a:gd name="connsiteY2" fmla="*/ 3516472 h 6858000"/>
                  <a:gd name="connsiteX3" fmla="*/ 1094179 w 1339053"/>
                  <a:gd name="connsiteY3" fmla="*/ 3567567 h 6858000"/>
                  <a:gd name="connsiteX4" fmla="*/ 1118891 w 1339053"/>
                  <a:gd name="connsiteY4" fmla="*/ 3568331 h 6858000"/>
                  <a:gd name="connsiteX5" fmla="*/ 1295961 w 1339053"/>
                  <a:gd name="connsiteY5" fmla="*/ 3584709 h 6858000"/>
                  <a:gd name="connsiteX6" fmla="*/ 1308070 w 1339053"/>
                  <a:gd name="connsiteY6" fmla="*/ 3585183 h 6858000"/>
                  <a:gd name="connsiteX7" fmla="*/ 1325263 w 1339053"/>
                  <a:gd name="connsiteY7" fmla="*/ 3705453 h 6858000"/>
                  <a:gd name="connsiteX8" fmla="*/ 1334107 w 1339053"/>
                  <a:gd name="connsiteY8" fmla="*/ 3772268 h 6858000"/>
                  <a:gd name="connsiteX9" fmla="*/ 1338203 w 1339053"/>
                  <a:gd name="connsiteY9" fmla="*/ 3831076 h 6858000"/>
                  <a:gd name="connsiteX10" fmla="*/ 1338805 w 1339053"/>
                  <a:gd name="connsiteY10" fmla="*/ 3839709 h 6858000"/>
                  <a:gd name="connsiteX11" fmla="*/ 1335635 w 1339053"/>
                  <a:gd name="connsiteY11" fmla="*/ 4118635 h 6858000"/>
                  <a:gd name="connsiteX12" fmla="*/ 1337171 w 1339053"/>
                  <a:gd name="connsiteY12" fmla="*/ 4209403 h 6858000"/>
                  <a:gd name="connsiteX13" fmla="*/ 1325840 w 1339053"/>
                  <a:gd name="connsiteY13" fmla="*/ 4309174 h 6858000"/>
                  <a:gd name="connsiteX14" fmla="*/ 1321122 w 1339053"/>
                  <a:gd name="connsiteY14" fmla="*/ 4473630 h 6858000"/>
                  <a:gd name="connsiteX15" fmla="*/ 1302196 w 1339053"/>
                  <a:gd name="connsiteY15" fmla="*/ 4791709 h 6858000"/>
                  <a:gd name="connsiteX16" fmla="*/ 1293239 w 1339053"/>
                  <a:gd name="connsiteY16" fmla="*/ 4860048 h 6858000"/>
                  <a:gd name="connsiteX17" fmla="*/ 1288829 w 1339053"/>
                  <a:gd name="connsiteY17" fmla="*/ 5039837 h 6858000"/>
                  <a:gd name="connsiteX18" fmla="*/ 1289584 w 1339053"/>
                  <a:gd name="connsiteY18" fmla="*/ 5148703 h 6858000"/>
                  <a:gd name="connsiteX19" fmla="*/ 1282205 w 1339053"/>
                  <a:gd name="connsiteY19" fmla="*/ 5236435 h 6858000"/>
                  <a:gd name="connsiteX20" fmla="*/ 1268145 w 1339053"/>
                  <a:gd name="connsiteY20" fmla="*/ 5311662 h 6858000"/>
                  <a:gd name="connsiteX21" fmla="*/ 1250547 w 1339053"/>
                  <a:gd name="connsiteY21" fmla="*/ 5515595 h 6858000"/>
                  <a:gd name="connsiteX22" fmla="*/ 1243323 w 1339053"/>
                  <a:gd name="connsiteY22" fmla="*/ 5596885 h 6858000"/>
                  <a:gd name="connsiteX23" fmla="*/ 1238303 w 1339053"/>
                  <a:gd name="connsiteY23" fmla="*/ 5812036 h 6858000"/>
                  <a:gd name="connsiteX24" fmla="*/ 1223551 w 1339053"/>
                  <a:gd name="connsiteY24" fmla="*/ 5991171 h 6858000"/>
                  <a:gd name="connsiteX25" fmla="*/ 1219699 w 1339053"/>
                  <a:gd name="connsiteY25" fmla="*/ 6066726 h 6858000"/>
                  <a:gd name="connsiteX26" fmla="*/ 1199935 w 1339053"/>
                  <a:gd name="connsiteY26" fmla="*/ 6236130 h 6858000"/>
                  <a:gd name="connsiteX27" fmla="*/ 1192857 w 1339053"/>
                  <a:gd name="connsiteY27" fmla="*/ 6333267 h 6858000"/>
                  <a:gd name="connsiteX28" fmla="*/ 1148174 w 1339053"/>
                  <a:gd name="connsiteY28" fmla="*/ 6561849 h 6858000"/>
                  <a:gd name="connsiteX29" fmla="*/ 1100424 w 1339053"/>
                  <a:gd name="connsiteY29" fmla="*/ 6797385 h 6858000"/>
                  <a:gd name="connsiteX30" fmla="*/ 1085621 w 1339053"/>
                  <a:gd name="connsiteY30" fmla="*/ 6858000 h 6858000"/>
                  <a:gd name="connsiteX31" fmla="*/ 932341 w 1339053"/>
                  <a:gd name="connsiteY31" fmla="*/ 6858000 h 6858000"/>
                  <a:gd name="connsiteX32" fmla="*/ 944496 w 1339053"/>
                  <a:gd name="connsiteY32" fmla="*/ 6829656 h 6858000"/>
                  <a:gd name="connsiteX33" fmla="*/ 913239 w 1339053"/>
                  <a:gd name="connsiteY33" fmla="*/ 6720119 h 6858000"/>
                  <a:gd name="connsiteX34" fmla="*/ 870682 w 1339053"/>
                  <a:gd name="connsiteY34" fmla="*/ 6655346 h 6858000"/>
                  <a:gd name="connsiteX35" fmla="*/ 846442 w 1339053"/>
                  <a:gd name="connsiteY35" fmla="*/ 6498594 h 6858000"/>
                  <a:gd name="connsiteX36" fmla="*/ 881150 w 1339053"/>
                  <a:gd name="connsiteY36" fmla="*/ 6473756 h 6858000"/>
                  <a:gd name="connsiteX37" fmla="*/ 922470 w 1339053"/>
                  <a:gd name="connsiteY37" fmla="*/ 6377035 h 6858000"/>
                  <a:gd name="connsiteX38" fmla="*/ 955039 w 1339053"/>
                  <a:gd name="connsiteY38" fmla="*/ 6268585 h 6858000"/>
                  <a:gd name="connsiteX39" fmla="*/ 1024350 w 1339053"/>
                  <a:gd name="connsiteY39" fmla="*/ 6083443 h 6858000"/>
                  <a:gd name="connsiteX40" fmla="*/ 999696 w 1339053"/>
                  <a:gd name="connsiteY40" fmla="*/ 5938416 h 6858000"/>
                  <a:gd name="connsiteX41" fmla="*/ 988342 w 1339053"/>
                  <a:gd name="connsiteY41" fmla="*/ 5882426 h 6858000"/>
                  <a:gd name="connsiteX42" fmla="*/ 985444 w 1339053"/>
                  <a:gd name="connsiteY42" fmla="*/ 5832438 h 6858000"/>
                  <a:gd name="connsiteX43" fmla="*/ 992016 w 1339053"/>
                  <a:gd name="connsiteY43" fmla="*/ 5777751 h 6858000"/>
                  <a:gd name="connsiteX44" fmla="*/ 995028 w 1339053"/>
                  <a:gd name="connsiteY44" fmla="*/ 5641832 h 6858000"/>
                  <a:gd name="connsiteX45" fmla="*/ 981247 w 1339053"/>
                  <a:gd name="connsiteY45" fmla="*/ 5562522 h 6858000"/>
                  <a:gd name="connsiteX46" fmla="*/ 995131 w 1339053"/>
                  <a:gd name="connsiteY46" fmla="*/ 5398075 h 6858000"/>
                  <a:gd name="connsiteX47" fmla="*/ 997379 w 1339053"/>
                  <a:gd name="connsiteY47" fmla="*/ 5283928 h 6858000"/>
                  <a:gd name="connsiteX48" fmla="*/ 979617 w 1339053"/>
                  <a:gd name="connsiteY48" fmla="*/ 5157396 h 6858000"/>
                  <a:gd name="connsiteX49" fmla="*/ 976441 w 1339053"/>
                  <a:gd name="connsiteY49" fmla="*/ 5139485 h 6858000"/>
                  <a:gd name="connsiteX50" fmla="*/ 953793 w 1339053"/>
                  <a:gd name="connsiteY50" fmla="*/ 5091862 h 6858000"/>
                  <a:gd name="connsiteX51" fmla="*/ 853056 w 1339053"/>
                  <a:gd name="connsiteY51" fmla="*/ 5001787 h 6858000"/>
                  <a:gd name="connsiteX52" fmla="*/ 833979 w 1339053"/>
                  <a:gd name="connsiteY52" fmla="*/ 4978966 h 6858000"/>
                  <a:gd name="connsiteX53" fmla="*/ 796995 w 1339053"/>
                  <a:gd name="connsiteY53" fmla="*/ 4813768 h 6858000"/>
                  <a:gd name="connsiteX54" fmla="*/ 820590 w 1339053"/>
                  <a:gd name="connsiteY54" fmla="*/ 4764057 h 6858000"/>
                  <a:gd name="connsiteX55" fmla="*/ 864688 w 1339053"/>
                  <a:gd name="connsiteY55" fmla="*/ 4714752 h 6858000"/>
                  <a:gd name="connsiteX56" fmla="*/ 910485 w 1339053"/>
                  <a:gd name="connsiteY56" fmla="*/ 4590911 h 6858000"/>
                  <a:gd name="connsiteX57" fmla="*/ 911445 w 1339053"/>
                  <a:gd name="connsiteY57" fmla="*/ 4539571 h 6858000"/>
                  <a:gd name="connsiteX58" fmla="*/ 900285 w 1339053"/>
                  <a:gd name="connsiteY58" fmla="*/ 4445837 h 6858000"/>
                  <a:gd name="connsiteX59" fmla="*/ 863237 w 1339053"/>
                  <a:gd name="connsiteY59" fmla="*/ 4364703 h 6858000"/>
                  <a:gd name="connsiteX60" fmla="*/ 798070 w 1339053"/>
                  <a:gd name="connsiteY60" fmla="*/ 4243284 h 6858000"/>
                  <a:gd name="connsiteX61" fmla="*/ 817097 w 1339053"/>
                  <a:gd name="connsiteY61" fmla="*/ 4054750 h 6858000"/>
                  <a:gd name="connsiteX62" fmla="*/ 826251 w 1339053"/>
                  <a:gd name="connsiteY62" fmla="*/ 3982801 h 6858000"/>
                  <a:gd name="connsiteX63" fmla="*/ 836848 w 1339053"/>
                  <a:gd name="connsiteY63" fmla="*/ 3784939 h 6858000"/>
                  <a:gd name="connsiteX64" fmla="*/ 841285 w 1339053"/>
                  <a:gd name="connsiteY64" fmla="*/ 3766755 h 6858000"/>
                  <a:gd name="connsiteX65" fmla="*/ 841284 w 1339053"/>
                  <a:gd name="connsiteY65" fmla="*/ 3766755 h 6858000"/>
                  <a:gd name="connsiteX66" fmla="*/ 852925 w 1339053"/>
                  <a:gd name="connsiteY66" fmla="*/ 3719034 h 6858000"/>
                  <a:gd name="connsiteX67" fmla="*/ 857932 w 1339053"/>
                  <a:gd name="connsiteY67" fmla="*/ 3696880 h 6858000"/>
                  <a:gd name="connsiteX68" fmla="*/ 853534 w 1339053"/>
                  <a:gd name="connsiteY68" fmla="*/ 3507036 h 6858000"/>
                  <a:gd name="connsiteX69" fmla="*/ 850226 w 1339053"/>
                  <a:gd name="connsiteY69" fmla="*/ 3485839 h 6858000"/>
                  <a:gd name="connsiteX70" fmla="*/ 0 w 1339053"/>
                  <a:gd name="connsiteY70" fmla="*/ 0 h 6858000"/>
                  <a:gd name="connsiteX71" fmla="*/ 455609 w 1339053"/>
                  <a:gd name="connsiteY71" fmla="*/ 0 h 6858000"/>
                  <a:gd name="connsiteX72" fmla="*/ 459171 w 1339053"/>
                  <a:gd name="connsiteY72" fmla="*/ 72395 h 6858000"/>
                  <a:gd name="connsiteX73" fmla="*/ 460041 w 1339053"/>
                  <a:gd name="connsiteY73" fmla="*/ 131917 h 6858000"/>
                  <a:gd name="connsiteX74" fmla="*/ 504421 w 1339053"/>
                  <a:gd name="connsiteY74" fmla="*/ 389691 h 6858000"/>
                  <a:gd name="connsiteX75" fmla="*/ 582097 w 1339053"/>
                  <a:gd name="connsiteY75" fmla="*/ 634609 h 6858000"/>
                  <a:gd name="connsiteX76" fmla="*/ 702468 w 1339053"/>
                  <a:gd name="connsiteY76" fmla="*/ 834019 h 6858000"/>
                  <a:gd name="connsiteX77" fmla="*/ 729203 w 1339053"/>
                  <a:gd name="connsiteY77" fmla="*/ 887701 h 6858000"/>
                  <a:gd name="connsiteX78" fmla="*/ 743787 w 1339053"/>
                  <a:gd name="connsiteY78" fmla="*/ 1016355 h 6858000"/>
                  <a:gd name="connsiteX79" fmla="*/ 750083 w 1339053"/>
                  <a:gd name="connsiteY79" fmla="*/ 1128060 h 6858000"/>
                  <a:gd name="connsiteX80" fmla="*/ 768866 w 1339053"/>
                  <a:gd name="connsiteY80" fmla="*/ 1213431 h 6858000"/>
                  <a:gd name="connsiteX81" fmla="*/ 787802 w 1339053"/>
                  <a:gd name="connsiteY81" fmla="*/ 1286432 h 6858000"/>
                  <a:gd name="connsiteX82" fmla="*/ 842837 w 1339053"/>
                  <a:gd name="connsiteY82" fmla="*/ 1455511 h 6858000"/>
                  <a:gd name="connsiteX83" fmla="*/ 877988 w 1339053"/>
                  <a:gd name="connsiteY83" fmla="*/ 1634814 h 6858000"/>
                  <a:gd name="connsiteX84" fmla="*/ 941063 w 1339053"/>
                  <a:gd name="connsiteY84" fmla="*/ 1789731 h 6858000"/>
                  <a:gd name="connsiteX85" fmla="*/ 980124 w 1339053"/>
                  <a:gd name="connsiteY85" fmla="*/ 1857657 h 6858000"/>
                  <a:gd name="connsiteX86" fmla="*/ 984484 w 1339053"/>
                  <a:gd name="connsiteY86" fmla="*/ 1976384 h 6858000"/>
                  <a:gd name="connsiteX87" fmla="*/ 1007189 w 1339053"/>
                  <a:gd name="connsiteY87" fmla="*/ 2110650 h 6858000"/>
                  <a:gd name="connsiteX88" fmla="*/ 1039893 w 1339053"/>
                  <a:gd name="connsiteY88" fmla="*/ 2211041 h 6858000"/>
                  <a:gd name="connsiteX89" fmla="*/ 1059162 w 1339053"/>
                  <a:gd name="connsiteY89" fmla="*/ 2286682 h 6858000"/>
                  <a:gd name="connsiteX90" fmla="*/ 1070522 w 1339053"/>
                  <a:gd name="connsiteY90" fmla="*/ 2388667 h 6858000"/>
                  <a:gd name="connsiteX91" fmla="*/ 1093939 w 1339053"/>
                  <a:gd name="connsiteY91" fmla="*/ 2494653 h 6858000"/>
                  <a:gd name="connsiteX92" fmla="*/ 1112007 w 1339053"/>
                  <a:gd name="connsiteY92" fmla="*/ 2548197 h 6858000"/>
                  <a:gd name="connsiteX93" fmla="*/ 1138346 w 1339053"/>
                  <a:gd name="connsiteY93" fmla="*/ 2649163 h 6858000"/>
                  <a:gd name="connsiteX94" fmla="*/ 1160337 w 1339053"/>
                  <a:gd name="connsiteY94" fmla="*/ 2751608 h 6858000"/>
                  <a:gd name="connsiteX95" fmla="*/ 1165737 w 1339053"/>
                  <a:gd name="connsiteY95" fmla="*/ 2933012 h 6858000"/>
                  <a:gd name="connsiteX96" fmla="*/ 1202029 w 1339053"/>
                  <a:gd name="connsiteY96" fmla="*/ 3107873 h 6858000"/>
                  <a:gd name="connsiteX97" fmla="*/ 1225692 w 1339053"/>
                  <a:gd name="connsiteY97" fmla="*/ 3244974 h 6858000"/>
                  <a:gd name="connsiteX98" fmla="*/ 1243916 w 1339053"/>
                  <a:gd name="connsiteY98" fmla="*/ 3326221 h 6858000"/>
                  <a:gd name="connsiteX99" fmla="*/ 1293067 w 1339053"/>
                  <a:gd name="connsiteY99" fmla="*/ 3480219 h 6858000"/>
                  <a:gd name="connsiteX100" fmla="*/ 1308071 w 1339053"/>
                  <a:gd name="connsiteY100" fmla="*/ 3585182 h 6858000"/>
                  <a:gd name="connsiteX101" fmla="*/ 1295962 w 1339053"/>
                  <a:gd name="connsiteY101" fmla="*/ 3584708 h 6858000"/>
                  <a:gd name="connsiteX102" fmla="*/ 1118893 w 1339053"/>
                  <a:gd name="connsiteY102" fmla="*/ 3568330 h 6858000"/>
                  <a:gd name="connsiteX103" fmla="*/ 1094179 w 1339053"/>
                  <a:gd name="connsiteY103" fmla="*/ 3567566 h 6858000"/>
                  <a:gd name="connsiteX104" fmla="*/ 922719 w 1339053"/>
                  <a:gd name="connsiteY104" fmla="*/ 3516472 h 6858000"/>
                  <a:gd name="connsiteX105" fmla="*/ 877028 w 1339053"/>
                  <a:gd name="connsiteY105" fmla="*/ 3490955 h 6858000"/>
                  <a:gd name="connsiteX106" fmla="*/ 850533 w 1339053"/>
                  <a:gd name="connsiteY106" fmla="*/ 3481837 h 6858000"/>
                  <a:gd name="connsiteX107" fmla="*/ 852113 w 1339053"/>
                  <a:gd name="connsiteY107" fmla="*/ 3461170 h 6858000"/>
                  <a:gd name="connsiteX108" fmla="*/ 831383 w 1339053"/>
                  <a:gd name="connsiteY108" fmla="*/ 3399179 h 6858000"/>
                  <a:gd name="connsiteX109" fmla="*/ 743141 w 1339053"/>
                  <a:gd name="connsiteY109" fmla="*/ 3320580 h 6858000"/>
                  <a:gd name="connsiteX110" fmla="*/ 713221 w 1339053"/>
                  <a:gd name="connsiteY110" fmla="*/ 3251241 h 6858000"/>
                  <a:gd name="connsiteX111" fmla="*/ 697098 w 1339053"/>
                  <a:gd name="connsiteY111" fmla="*/ 3202528 h 6858000"/>
                  <a:gd name="connsiteX112" fmla="*/ 664820 w 1339053"/>
                  <a:gd name="connsiteY112" fmla="*/ 3154190 h 6858000"/>
                  <a:gd name="connsiteX113" fmla="*/ 572501 w 1339053"/>
                  <a:gd name="connsiteY113" fmla="*/ 3087312 h 6858000"/>
                  <a:gd name="connsiteX114" fmla="*/ 497703 w 1339053"/>
                  <a:gd name="connsiteY114" fmla="*/ 3005243 h 6858000"/>
                  <a:gd name="connsiteX115" fmla="*/ 476984 w 1339053"/>
                  <a:gd name="connsiteY115" fmla="*/ 2892751 h 6858000"/>
                  <a:gd name="connsiteX116" fmla="*/ 468947 w 1339053"/>
                  <a:gd name="connsiteY116" fmla="*/ 2824527 h 6858000"/>
                  <a:gd name="connsiteX117" fmla="*/ 569138 w 1339053"/>
                  <a:gd name="connsiteY117" fmla="*/ 2595026 h 6858000"/>
                  <a:gd name="connsiteX118" fmla="*/ 645397 w 1339053"/>
                  <a:gd name="connsiteY118" fmla="*/ 2440808 h 6858000"/>
                  <a:gd name="connsiteX119" fmla="*/ 651820 w 1339053"/>
                  <a:gd name="connsiteY119" fmla="*/ 2384384 h 6858000"/>
                  <a:gd name="connsiteX120" fmla="*/ 612994 w 1339053"/>
                  <a:gd name="connsiteY120" fmla="*/ 2207332 h 6858000"/>
                  <a:gd name="connsiteX121" fmla="*/ 620894 w 1339053"/>
                  <a:gd name="connsiteY121" fmla="*/ 2046679 h 6858000"/>
                  <a:gd name="connsiteX122" fmla="*/ 644614 w 1339053"/>
                  <a:gd name="connsiteY122" fmla="*/ 1931265 h 6858000"/>
                  <a:gd name="connsiteX123" fmla="*/ 665994 w 1339053"/>
                  <a:gd name="connsiteY123" fmla="*/ 1832337 h 6858000"/>
                  <a:gd name="connsiteX124" fmla="*/ 678276 w 1339053"/>
                  <a:gd name="connsiteY124" fmla="*/ 1709437 h 6858000"/>
                  <a:gd name="connsiteX125" fmla="*/ 672955 w 1339053"/>
                  <a:gd name="connsiteY125" fmla="*/ 1636123 h 6858000"/>
                  <a:gd name="connsiteX126" fmla="*/ 668480 w 1339053"/>
                  <a:gd name="connsiteY126" fmla="*/ 1520749 h 6858000"/>
                  <a:gd name="connsiteX127" fmla="*/ 653920 w 1339053"/>
                  <a:gd name="connsiteY127" fmla="*/ 1399437 h 6858000"/>
                  <a:gd name="connsiteX128" fmla="*/ 612686 w 1339053"/>
                  <a:gd name="connsiteY128" fmla="*/ 1296979 h 6858000"/>
                  <a:gd name="connsiteX129" fmla="*/ 570220 w 1339053"/>
                  <a:gd name="connsiteY129" fmla="*/ 1235618 h 6858000"/>
                  <a:gd name="connsiteX130" fmla="*/ 529736 w 1339053"/>
                  <a:gd name="connsiteY130" fmla="*/ 1081752 h 6858000"/>
                  <a:gd name="connsiteX131" fmla="*/ 414305 w 1339053"/>
                  <a:gd name="connsiteY131" fmla="*/ 918292 h 6858000"/>
                  <a:gd name="connsiteX132" fmla="*/ 373924 w 1339053"/>
                  <a:gd name="connsiteY132" fmla="*/ 825689 h 6858000"/>
                  <a:gd name="connsiteX133" fmla="*/ 368949 w 1339053"/>
                  <a:gd name="connsiteY133" fmla="*/ 778726 h 6858000"/>
                  <a:gd name="connsiteX134" fmla="*/ 347020 w 1339053"/>
                  <a:gd name="connsiteY134" fmla="*/ 694643 h 6858000"/>
                  <a:gd name="connsiteX135" fmla="*/ 327478 w 1339053"/>
                  <a:gd name="connsiteY135" fmla="*/ 642898 h 6858000"/>
                  <a:gd name="connsiteX136" fmla="*/ 243468 w 1339053"/>
                  <a:gd name="connsiteY136" fmla="*/ 491960 h 6858000"/>
                  <a:gd name="connsiteX137" fmla="*/ 218930 w 1339053"/>
                  <a:gd name="connsiteY137" fmla="*/ 446010 h 6858000"/>
                  <a:gd name="connsiteX138" fmla="*/ 180614 w 1339053"/>
                  <a:gd name="connsiteY138" fmla="*/ 354892 h 6858000"/>
                  <a:gd name="connsiteX139" fmla="*/ 171988 w 1339053"/>
                  <a:gd name="connsiteY139" fmla="*/ 317521 h 6858000"/>
                  <a:gd name="connsiteX140" fmla="*/ 139875 w 1339053"/>
                  <a:gd name="connsiteY140" fmla="*/ 246378 h 6858000"/>
                  <a:gd name="connsiteX141" fmla="*/ 51499 w 1339053"/>
                  <a:gd name="connsiteY141" fmla="*/ 73211 h 6858000"/>
                  <a:gd name="connsiteX142" fmla="*/ 19690 w 1339053"/>
                  <a:gd name="connsiteY142" fmla="*/ 36621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</a:cxnLst>
                <a:rect l="l" t="t" r="r" b="b"/>
                <a:pathLst>
                  <a:path w="1339053" h="6858000">
                    <a:moveTo>
                      <a:pt x="850532" y="3481838"/>
                    </a:moveTo>
                    <a:lnTo>
                      <a:pt x="877027" y="3490955"/>
                    </a:lnTo>
                    <a:cubicBezTo>
                      <a:pt x="892941" y="3497986"/>
                      <a:pt x="908176" y="3506416"/>
                      <a:pt x="922718" y="3516472"/>
                    </a:cubicBezTo>
                    <a:cubicBezTo>
                      <a:pt x="967062" y="3547282"/>
                      <a:pt x="1027547" y="3564030"/>
                      <a:pt x="1094179" y="3567567"/>
                    </a:cubicBezTo>
                    <a:cubicBezTo>
                      <a:pt x="1102515" y="3567965"/>
                      <a:pt x="1113434" y="3565936"/>
                      <a:pt x="1118891" y="3568331"/>
                    </a:cubicBezTo>
                    <a:cubicBezTo>
                      <a:pt x="1180628" y="3594888"/>
                      <a:pt x="1237753" y="3586304"/>
                      <a:pt x="1295961" y="3584709"/>
                    </a:cubicBezTo>
                    <a:lnTo>
                      <a:pt x="1308070" y="3585183"/>
                    </a:lnTo>
                    <a:lnTo>
                      <a:pt x="1325263" y="3705453"/>
                    </a:lnTo>
                    <a:cubicBezTo>
                      <a:pt x="1328254" y="3727679"/>
                      <a:pt x="1331526" y="3749922"/>
                      <a:pt x="1334107" y="3772268"/>
                    </a:cubicBezTo>
                    <a:lnTo>
                      <a:pt x="1338203" y="3831076"/>
                    </a:lnTo>
                    <a:lnTo>
                      <a:pt x="1338805" y="3839709"/>
                    </a:lnTo>
                    <a:cubicBezTo>
                      <a:pt x="1339996" y="3932341"/>
                      <a:pt x="1336568" y="4025809"/>
                      <a:pt x="1335635" y="4118635"/>
                    </a:cubicBezTo>
                    <a:cubicBezTo>
                      <a:pt x="1335202" y="4148976"/>
                      <a:pt x="1338805" y="4178868"/>
                      <a:pt x="1337171" y="4209403"/>
                    </a:cubicBezTo>
                    <a:cubicBezTo>
                      <a:pt x="1335445" y="4242449"/>
                      <a:pt x="1327565" y="4276129"/>
                      <a:pt x="1325840" y="4309174"/>
                    </a:cubicBezTo>
                    <a:cubicBezTo>
                      <a:pt x="1322853" y="4364122"/>
                      <a:pt x="1323899" y="4418621"/>
                      <a:pt x="1321122" y="4473630"/>
                    </a:cubicBezTo>
                    <a:cubicBezTo>
                      <a:pt x="1315632" y="4579723"/>
                      <a:pt x="1309019" y="4685750"/>
                      <a:pt x="1302196" y="4791709"/>
                    </a:cubicBezTo>
                    <a:cubicBezTo>
                      <a:pt x="1300696" y="4814383"/>
                      <a:pt x="1294244" y="4837504"/>
                      <a:pt x="1293239" y="4860048"/>
                    </a:cubicBezTo>
                    <a:cubicBezTo>
                      <a:pt x="1290785" y="4919957"/>
                      <a:pt x="1289660" y="4979994"/>
                      <a:pt x="1288829" y="5039837"/>
                    </a:cubicBezTo>
                    <a:cubicBezTo>
                      <a:pt x="1288401" y="5076103"/>
                      <a:pt x="1290512" y="5112310"/>
                      <a:pt x="1289584" y="5148703"/>
                    </a:cubicBezTo>
                    <a:cubicBezTo>
                      <a:pt x="1288845" y="5177820"/>
                      <a:pt x="1286193" y="5207193"/>
                      <a:pt x="1282205" y="5236435"/>
                    </a:cubicBezTo>
                    <a:cubicBezTo>
                      <a:pt x="1278784" y="5261619"/>
                      <a:pt x="1270649" y="5286477"/>
                      <a:pt x="1268145" y="5311662"/>
                    </a:cubicBezTo>
                    <a:cubicBezTo>
                      <a:pt x="1261308" y="5379812"/>
                      <a:pt x="1256387" y="5447703"/>
                      <a:pt x="1250547" y="5515595"/>
                    </a:cubicBezTo>
                    <a:cubicBezTo>
                      <a:pt x="1248113" y="5542776"/>
                      <a:pt x="1244054" y="5570023"/>
                      <a:pt x="1243323" y="5596885"/>
                    </a:cubicBezTo>
                    <a:cubicBezTo>
                      <a:pt x="1241082" y="5668709"/>
                      <a:pt x="1241668" y="5740276"/>
                      <a:pt x="1238303" y="5812036"/>
                    </a:cubicBezTo>
                    <a:cubicBezTo>
                      <a:pt x="1235508" y="5871554"/>
                      <a:pt x="1228259" y="5931392"/>
                      <a:pt x="1223551" y="5991171"/>
                    </a:cubicBezTo>
                    <a:cubicBezTo>
                      <a:pt x="1221675" y="6016549"/>
                      <a:pt x="1222415" y="6041609"/>
                      <a:pt x="1219699" y="6066726"/>
                    </a:cubicBezTo>
                    <a:cubicBezTo>
                      <a:pt x="1213776" y="6123024"/>
                      <a:pt x="1205938" y="6179576"/>
                      <a:pt x="1199935" y="6236130"/>
                    </a:cubicBezTo>
                    <a:cubicBezTo>
                      <a:pt x="1196614" y="6268403"/>
                      <a:pt x="1198425" y="6301127"/>
                      <a:pt x="1192857" y="6333267"/>
                    </a:cubicBezTo>
                    <a:cubicBezTo>
                      <a:pt x="1179603" y="6409590"/>
                      <a:pt x="1163470" y="6485591"/>
                      <a:pt x="1148174" y="6561849"/>
                    </a:cubicBezTo>
                    <a:cubicBezTo>
                      <a:pt x="1132370" y="6640486"/>
                      <a:pt x="1117066" y="6719000"/>
                      <a:pt x="1100424" y="6797385"/>
                    </a:cubicBezTo>
                    <a:lnTo>
                      <a:pt x="1085621" y="6858000"/>
                    </a:lnTo>
                    <a:lnTo>
                      <a:pt x="932341" y="6858000"/>
                    </a:lnTo>
                    <a:lnTo>
                      <a:pt x="944496" y="6829656"/>
                    </a:lnTo>
                    <a:cubicBezTo>
                      <a:pt x="964836" y="6776399"/>
                      <a:pt x="953622" y="6744439"/>
                      <a:pt x="913239" y="6720119"/>
                    </a:cubicBezTo>
                    <a:cubicBezTo>
                      <a:pt x="890880" y="6706443"/>
                      <a:pt x="866986" y="6690318"/>
                      <a:pt x="870682" y="6655346"/>
                    </a:cubicBezTo>
                    <a:cubicBezTo>
                      <a:pt x="876846" y="6598274"/>
                      <a:pt x="889503" y="6540954"/>
                      <a:pt x="846442" y="6498594"/>
                    </a:cubicBezTo>
                    <a:cubicBezTo>
                      <a:pt x="862273" y="6487399"/>
                      <a:pt x="871751" y="6480449"/>
                      <a:pt x="881150" y="6473756"/>
                    </a:cubicBezTo>
                    <a:cubicBezTo>
                      <a:pt x="907245" y="6455292"/>
                      <a:pt x="930705" y="6407516"/>
                      <a:pt x="922470" y="6377035"/>
                    </a:cubicBezTo>
                    <a:cubicBezTo>
                      <a:pt x="910652" y="6332192"/>
                      <a:pt x="925705" y="6299028"/>
                      <a:pt x="955039" y="6268585"/>
                    </a:cubicBezTo>
                    <a:cubicBezTo>
                      <a:pt x="1003777" y="6217606"/>
                      <a:pt x="1017630" y="6148240"/>
                      <a:pt x="1024350" y="6083443"/>
                    </a:cubicBezTo>
                    <a:cubicBezTo>
                      <a:pt x="1029590" y="6034553"/>
                      <a:pt x="1028255" y="5980246"/>
                      <a:pt x="999696" y="5938416"/>
                    </a:cubicBezTo>
                    <a:cubicBezTo>
                      <a:pt x="990505" y="5925141"/>
                      <a:pt x="991039" y="5901884"/>
                      <a:pt x="988342" y="5882426"/>
                    </a:cubicBezTo>
                    <a:cubicBezTo>
                      <a:pt x="986229" y="5866254"/>
                      <a:pt x="984774" y="5849442"/>
                      <a:pt x="985444" y="5832438"/>
                    </a:cubicBezTo>
                    <a:cubicBezTo>
                      <a:pt x="986010" y="5814273"/>
                      <a:pt x="985042" y="5793656"/>
                      <a:pt x="992016" y="5777751"/>
                    </a:cubicBezTo>
                    <a:cubicBezTo>
                      <a:pt x="1012886" y="5729456"/>
                      <a:pt x="1014467" y="5686488"/>
                      <a:pt x="995028" y="5641832"/>
                    </a:cubicBezTo>
                    <a:cubicBezTo>
                      <a:pt x="984984" y="5618696"/>
                      <a:pt x="974301" y="5585771"/>
                      <a:pt x="981247" y="5562522"/>
                    </a:cubicBezTo>
                    <a:cubicBezTo>
                      <a:pt x="998041" y="5505913"/>
                      <a:pt x="997454" y="5454379"/>
                      <a:pt x="995131" y="5398075"/>
                    </a:cubicBezTo>
                    <a:cubicBezTo>
                      <a:pt x="993724" y="5361807"/>
                      <a:pt x="997229" y="5322258"/>
                      <a:pt x="997379" y="5283928"/>
                    </a:cubicBezTo>
                    <a:cubicBezTo>
                      <a:pt x="997473" y="5239095"/>
                      <a:pt x="1006631" y="5193105"/>
                      <a:pt x="979617" y="5157396"/>
                    </a:cubicBezTo>
                    <a:cubicBezTo>
                      <a:pt x="976728" y="5153402"/>
                      <a:pt x="978724" y="5144705"/>
                      <a:pt x="976441" y="5139485"/>
                    </a:cubicBezTo>
                    <a:cubicBezTo>
                      <a:pt x="969619" y="5122991"/>
                      <a:pt x="964828" y="5102888"/>
                      <a:pt x="953793" y="5091862"/>
                    </a:cubicBezTo>
                    <a:cubicBezTo>
                      <a:pt x="921506" y="5059884"/>
                      <a:pt x="886609" y="5031900"/>
                      <a:pt x="853056" y="5001787"/>
                    </a:cubicBezTo>
                    <a:cubicBezTo>
                      <a:pt x="845882" y="4995337"/>
                      <a:pt x="836325" y="4988437"/>
                      <a:pt x="833979" y="4978966"/>
                    </a:cubicBezTo>
                    <a:cubicBezTo>
                      <a:pt x="820602" y="4924328"/>
                      <a:pt x="808509" y="4869239"/>
                      <a:pt x="796995" y="4813768"/>
                    </a:cubicBezTo>
                    <a:cubicBezTo>
                      <a:pt x="792418" y="4791474"/>
                      <a:pt x="803209" y="4777314"/>
                      <a:pt x="820590" y="4764057"/>
                    </a:cubicBezTo>
                    <a:cubicBezTo>
                      <a:pt x="837188" y="4751123"/>
                      <a:pt x="855398" y="4734452"/>
                      <a:pt x="864688" y="4714752"/>
                    </a:cubicBezTo>
                    <a:cubicBezTo>
                      <a:pt x="883062" y="4675275"/>
                      <a:pt x="897521" y="4632902"/>
                      <a:pt x="910485" y="4590911"/>
                    </a:cubicBezTo>
                    <a:cubicBezTo>
                      <a:pt x="915338" y="4575199"/>
                      <a:pt x="912978" y="4556131"/>
                      <a:pt x="911445" y="4539571"/>
                    </a:cubicBezTo>
                    <a:cubicBezTo>
                      <a:pt x="908527" y="4508200"/>
                      <a:pt x="900999" y="4477659"/>
                      <a:pt x="900285" y="4445837"/>
                    </a:cubicBezTo>
                    <a:cubicBezTo>
                      <a:pt x="899539" y="4408923"/>
                      <a:pt x="887958" y="4383340"/>
                      <a:pt x="863237" y="4364703"/>
                    </a:cubicBezTo>
                    <a:cubicBezTo>
                      <a:pt x="826431" y="4336971"/>
                      <a:pt x="808536" y="4292507"/>
                      <a:pt x="798070" y="4243284"/>
                    </a:cubicBezTo>
                    <a:cubicBezTo>
                      <a:pt x="784617" y="4180721"/>
                      <a:pt x="805728" y="4117545"/>
                      <a:pt x="817097" y="4054750"/>
                    </a:cubicBezTo>
                    <a:cubicBezTo>
                      <a:pt x="821537" y="4030724"/>
                      <a:pt x="826632" y="4006057"/>
                      <a:pt x="826251" y="3982801"/>
                    </a:cubicBezTo>
                    <a:cubicBezTo>
                      <a:pt x="825347" y="3916709"/>
                      <a:pt x="825150" y="3850833"/>
                      <a:pt x="836848" y="3784939"/>
                    </a:cubicBezTo>
                    <a:lnTo>
                      <a:pt x="841285" y="3766755"/>
                    </a:lnTo>
                    <a:lnTo>
                      <a:pt x="841284" y="3766755"/>
                    </a:lnTo>
                    <a:lnTo>
                      <a:pt x="852925" y="3719034"/>
                    </a:lnTo>
                    <a:cubicBezTo>
                      <a:pt x="855152" y="3711822"/>
                      <a:pt x="856753" y="3704413"/>
                      <a:pt x="857932" y="3696880"/>
                    </a:cubicBezTo>
                    <a:cubicBezTo>
                      <a:pt x="868683" y="3631632"/>
                      <a:pt x="885300" y="3565939"/>
                      <a:pt x="853534" y="3507036"/>
                    </a:cubicBezTo>
                    <a:cubicBezTo>
                      <a:pt x="850623" y="3501622"/>
                      <a:pt x="849992" y="3494020"/>
                      <a:pt x="850226" y="3485839"/>
                    </a:cubicBezTo>
                    <a:close/>
                    <a:moveTo>
                      <a:pt x="0" y="0"/>
                    </a:moveTo>
                    <a:lnTo>
                      <a:pt x="455609" y="0"/>
                    </a:lnTo>
                    <a:lnTo>
                      <a:pt x="459171" y="72395"/>
                    </a:lnTo>
                    <a:cubicBezTo>
                      <a:pt x="459671" y="92301"/>
                      <a:pt x="456894" y="113171"/>
                      <a:pt x="460041" y="131917"/>
                    </a:cubicBezTo>
                    <a:cubicBezTo>
                      <a:pt x="474213" y="218122"/>
                      <a:pt x="492031" y="302910"/>
                      <a:pt x="504421" y="389691"/>
                    </a:cubicBezTo>
                    <a:cubicBezTo>
                      <a:pt x="517349" y="479177"/>
                      <a:pt x="539516" y="562489"/>
                      <a:pt x="582097" y="634609"/>
                    </a:cubicBezTo>
                    <a:cubicBezTo>
                      <a:pt x="621686" y="701573"/>
                      <a:pt x="662589" y="767248"/>
                      <a:pt x="702468" y="834019"/>
                    </a:cubicBezTo>
                    <a:cubicBezTo>
                      <a:pt x="712587" y="850968"/>
                      <a:pt x="725536" y="867665"/>
                      <a:pt x="729203" y="887701"/>
                    </a:cubicBezTo>
                    <a:cubicBezTo>
                      <a:pt x="736973" y="929321"/>
                      <a:pt x="740155" y="973193"/>
                      <a:pt x="743787" y="1016355"/>
                    </a:cubicBezTo>
                    <a:cubicBezTo>
                      <a:pt x="746786" y="1053398"/>
                      <a:pt x="745800" y="1091467"/>
                      <a:pt x="750083" y="1128060"/>
                    </a:cubicBezTo>
                    <a:cubicBezTo>
                      <a:pt x="753428" y="1157309"/>
                      <a:pt x="762038" y="1185083"/>
                      <a:pt x="768866" y="1213431"/>
                    </a:cubicBezTo>
                    <a:cubicBezTo>
                      <a:pt x="774767" y="1238107"/>
                      <a:pt x="778357" y="1264327"/>
                      <a:pt x="787802" y="1286432"/>
                    </a:cubicBezTo>
                    <a:cubicBezTo>
                      <a:pt x="810582" y="1340304"/>
                      <a:pt x="832653" y="1394242"/>
                      <a:pt x="842837" y="1455511"/>
                    </a:cubicBezTo>
                    <a:cubicBezTo>
                      <a:pt x="853049" y="1515944"/>
                      <a:pt x="867276" y="1574511"/>
                      <a:pt x="877988" y="1634814"/>
                    </a:cubicBezTo>
                    <a:cubicBezTo>
                      <a:pt x="888390" y="1693895"/>
                      <a:pt x="902813" y="1748857"/>
                      <a:pt x="941063" y="1789731"/>
                    </a:cubicBezTo>
                    <a:cubicBezTo>
                      <a:pt x="957906" y="1807908"/>
                      <a:pt x="975122" y="1831564"/>
                      <a:pt x="980124" y="1857657"/>
                    </a:cubicBezTo>
                    <a:cubicBezTo>
                      <a:pt x="987207" y="1894833"/>
                      <a:pt x="980788" y="1937150"/>
                      <a:pt x="984484" y="1976384"/>
                    </a:cubicBezTo>
                    <a:cubicBezTo>
                      <a:pt x="988781" y="2022576"/>
                      <a:pt x="988793" y="2074493"/>
                      <a:pt x="1007189" y="2110650"/>
                    </a:cubicBezTo>
                    <a:cubicBezTo>
                      <a:pt x="1023612" y="2142809"/>
                      <a:pt x="1034723" y="2173610"/>
                      <a:pt x="1039893" y="2211041"/>
                    </a:cubicBezTo>
                    <a:cubicBezTo>
                      <a:pt x="1043484" y="2237261"/>
                      <a:pt x="1057690" y="2260269"/>
                      <a:pt x="1059162" y="2286682"/>
                    </a:cubicBezTo>
                    <a:cubicBezTo>
                      <a:pt x="1061252" y="2321469"/>
                      <a:pt x="1060754" y="2355740"/>
                      <a:pt x="1070522" y="2388667"/>
                    </a:cubicBezTo>
                    <a:cubicBezTo>
                      <a:pt x="1080600" y="2422815"/>
                      <a:pt x="1085513" y="2459602"/>
                      <a:pt x="1093939" y="2494653"/>
                    </a:cubicBezTo>
                    <a:cubicBezTo>
                      <a:pt x="1098500" y="2513273"/>
                      <a:pt x="1106866" y="2529964"/>
                      <a:pt x="1112007" y="2548197"/>
                    </a:cubicBezTo>
                    <a:cubicBezTo>
                      <a:pt x="1121409" y="2581573"/>
                      <a:pt x="1130232" y="2615336"/>
                      <a:pt x="1138346" y="2649163"/>
                    </a:cubicBezTo>
                    <a:cubicBezTo>
                      <a:pt x="1146465" y="2682988"/>
                      <a:pt x="1157699" y="2716368"/>
                      <a:pt x="1160337" y="2751608"/>
                    </a:cubicBezTo>
                    <a:cubicBezTo>
                      <a:pt x="1164714" y="2811646"/>
                      <a:pt x="1159211" y="2873999"/>
                      <a:pt x="1165737" y="2933012"/>
                    </a:cubicBezTo>
                    <a:cubicBezTo>
                      <a:pt x="1172445" y="2992925"/>
                      <a:pt x="1185964" y="3051556"/>
                      <a:pt x="1202029" y="3107873"/>
                    </a:cubicBezTo>
                    <a:cubicBezTo>
                      <a:pt x="1214635" y="3152396"/>
                      <a:pt x="1227749" y="3194534"/>
                      <a:pt x="1225692" y="3244974"/>
                    </a:cubicBezTo>
                    <a:cubicBezTo>
                      <a:pt x="1224565" y="3273123"/>
                      <a:pt x="1231196" y="3305079"/>
                      <a:pt x="1243916" y="3326221"/>
                    </a:cubicBezTo>
                    <a:cubicBezTo>
                      <a:pt x="1271701" y="3372044"/>
                      <a:pt x="1285247" y="3423911"/>
                      <a:pt x="1293067" y="3480219"/>
                    </a:cubicBezTo>
                    <a:lnTo>
                      <a:pt x="1308071" y="3585182"/>
                    </a:lnTo>
                    <a:lnTo>
                      <a:pt x="1295962" y="3584708"/>
                    </a:lnTo>
                    <a:cubicBezTo>
                      <a:pt x="1237754" y="3586303"/>
                      <a:pt x="1180629" y="3594888"/>
                      <a:pt x="1118893" y="3568330"/>
                    </a:cubicBezTo>
                    <a:cubicBezTo>
                      <a:pt x="1113435" y="3565936"/>
                      <a:pt x="1102517" y="3567964"/>
                      <a:pt x="1094179" y="3567566"/>
                    </a:cubicBezTo>
                    <a:cubicBezTo>
                      <a:pt x="1027548" y="3564029"/>
                      <a:pt x="967064" y="3547281"/>
                      <a:pt x="922719" y="3516472"/>
                    </a:cubicBezTo>
                    <a:cubicBezTo>
                      <a:pt x="908178" y="3506414"/>
                      <a:pt x="892942" y="3497984"/>
                      <a:pt x="877028" y="3490955"/>
                    </a:cubicBezTo>
                    <a:lnTo>
                      <a:pt x="850533" y="3481837"/>
                    </a:lnTo>
                    <a:lnTo>
                      <a:pt x="852113" y="3461170"/>
                    </a:lnTo>
                    <a:cubicBezTo>
                      <a:pt x="854391" y="3434500"/>
                      <a:pt x="848474" y="3414331"/>
                      <a:pt x="831383" y="3399179"/>
                    </a:cubicBezTo>
                    <a:cubicBezTo>
                      <a:pt x="801767" y="3373388"/>
                      <a:pt x="773654" y="3344957"/>
                      <a:pt x="743141" y="3320580"/>
                    </a:cubicBezTo>
                    <a:cubicBezTo>
                      <a:pt x="722236" y="3303685"/>
                      <a:pt x="714543" y="3281842"/>
                      <a:pt x="713221" y="3251241"/>
                    </a:cubicBezTo>
                    <a:cubicBezTo>
                      <a:pt x="712555" y="3234106"/>
                      <a:pt x="704768" y="3217029"/>
                      <a:pt x="697098" y="3202528"/>
                    </a:cubicBezTo>
                    <a:cubicBezTo>
                      <a:pt x="687845" y="3184997"/>
                      <a:pt x="672212" y="3172554"/>
                      <a:pt x="664820" y="3154190"/>
                    </a:cubicBezTo>
                    <a:cubicBezTo>
                      <a:pt x="646169" y="3109209"/>
                      <a:pt x="616744" y="3087991"/>
                      <a:pt x="572501" y="3087312"/>
                    </a:cubicBezTo>
                    <a:cubicBezTo>
                      <a:pt x="533259" y="3086763"/>
                      <a:pt x="493731" y="3044085"/>
                      <a:pt x="497703" y="3005243"/>
                    </a:cubicBezTo>
                    <a:cubicBezTo>
                      <a:pt x="502030" y="2962279"/>
                      <a:pt x="490540" y="2928257"/>
                      <a:pt x="476984" y="2892751"/>
                    </a:cubicBezTo>
                    <a:cubicBezTo>
                      <a:pt x="469363" y="2872905"/>
                      <a:pt x="465404" y="2847135"/>
                      <a:pt x="468947" y="2824527"/>
                    </a:cubicBezTo>
                    <a:cubicBezTo>
                      <a:pt x="482188" y="2738605"/>
                      <a:pt x="520979" y="2665650"/>
                      <a:pt x="569138" y="2595026"/>
                    </a:cubicBezTo>
                    <a:cubicBezTo>
                      <a:pt x="600577" y="2548865"/>
                      <a:pt x="622260" y="2493483"/>
                      <a:pt x="645397" y="2440808"/>
                    </a:cubicBezTo>
                    <a:cubicBezTo>
                      <a:pt x="652529" y="2424387"/>
                      <a:pt x="655029" y="2401457"/>
                      <a:pt x="651820" y="2384384"/>
                    </a:cubicBezTo>
                    <a:cubicBezTo>
                      <a:pt x="640949" y="2324596"/>
                      <a:pt x="629163" y="2264805"/>
                      <a:pt x="612994" y="2207332"/>
                    </a:cubicBezTo>
                    <a:cubicBezTo>
                      <a:pt x="597678" y="2153787"/>
                      <a:pt x="601053" y="2099808"/>
                      <a:pt x="620894" y="2046679"/>
                    </a:cubicBezTo>
                    <a:cubicBezTo>
                      <a:pt x="635367" y="2007977"/>
                      <a:pt x="641110" y="1970814"/>
                      <a:pt x="644614" y="1931265"/>
                    </a:cubicBezTo>
                    <a:cubicBezTo>
                      <a:pt x="647465" y="1898285"/>
                      <a:pt x="653360" y="1862859"/>
                      <a:pt x="665994" y="1832337"/>
                    </a:cubicBezTo>
                    <a:cubicBezTo>
                      <a:pt x="683779" y="1789578"/>
                      <a:pt x="688928" y="1751381"/>
                      <a:pt x="678276" y="1709437"/>
                    </a:cubicBezTo>
                    <a:cubicBezTo>
                      <a:pt x="672576" y="1687079"/>
                      <a:pt x="673987" y="1660990"/>
                      <a:pt x="672955" y="1636123"/>
                    </a:cubicBezTo>
                    <a:cubicBezTo>
                      <a:pt x="671272" y="1597795"/>
                      <a:pt x="671867" y="1558758"/>
                      <a:pt x="668480" y="1520749"/>
                    </a:cubicBezTo>
                    <a:cubicBezTo>
                      <a:pt x="665050" y="1479903"/>
                      <a:pt x="655019" y="1440408"/>
                      <a:pt x="653920" y="1399437"/>
                    </a:cubicBezTo>
                    <a:cubicBezTo>
                      <a:pt x="652652" y="1355309"/>
                      <a:pt x="639893" y="1323154"/>
                      <a:pt x="612686" y="1296979"/>
                    </a:cubicBezTo>
                    <a:cubicBezTo>
                      <a:pt x="595576" y="1280408"/>
                      <a:pt x="578401" y="1259588"/>
                      <a:pt x="570220" y="1235618"/>
                    </a:cubicBezTo>
                    <a:cubicBezTo>
                      <a:pt x="553631" y="1186194"/>
                      <a:pt x="545669" y="1131821"/>
                      <a:pt x="529736" y="1081752"/>
                    </a:cubicBezTo>
                    <a:cubicBezTo>
                      <a:pt x="507466" y="1011390"/>
                      <a:pt x="481332" y="944631"/>
                      <a:pt x="414305" y="918292"/>
                    </a:cubicBezTo>
                    <a:cubicBezTo>
                      <a:pt x="377314" y="903769"/>
                      <a:pt x="368843" y="874065"/>
                      <a:pt x="373924" y="825689"/>
                    </a:cubicBezTo>
                    <a:cubicBezTo>
                      <a:pt x="375689" y="809590"/>
                      <a:pt x="376722" y="786203"/>
                      <a:pt x="368949" y="778726"/>
                    </a:cubicBezTo>
                    <a:cubicBezTo>
                      <a:pt x="345838" y="756354"/>
                      <a:pt x="349308" y="725824"/>
                      <a:pt x="347020" y="694643"/>
                    </a:cubicBezTo>
                    <a:cubicBezTo>
                      <a:pt x="345704" y="675894"/>
                      <a:pt x="339306" y="651346"/>
                      <a:pt x="327478" y="642898"/>
                    </a:cubicBezTo>
                    <a:cubicBezTo>
                      <a:pt x="279698" y="608395"/>
                      <a:pt x="263590" y="549247"/>
                      <a:pt x="243468" y="491960"/>
                    </a:cubicBezTo>
                    <a:cubicBezTo>
                      <a:pt x="237433" y="475142"/>
                      <a:pt x="230250" y="456843"/>
                      <a:pt x="218930" y="446010"/>
                    </a:cubicBezTo>
                    <a:cubicBezTo>
                      <a:pt x="194433" y="422927"/>
                      <a:pt x="180036" y="395344"/>
                      <a:pt x="180614" y="354892"/>
                    </a:cubicBezTo>
                    <a:cubicBezTo>
                      <a:pt x="180923" y="342010"/>
                      <a:pt x="176523" y="328798"/>
                      <a:pt x="171988" y="317521"/>
                    </a:cubicBezTo>
                    <a:cubicBezTo>
                      <a:pt x="162052" y="293291"/>
                      <a:pt x="148442" y="271315"/>
                      <a:pt x="139875" y="246378"/>
                    </a:cubicBezTo>
                    <a:cubicBezTo>
                      <a:pt x="117577" y="182780"/>
                      <a:pt x="95749" y="119890"/>
                      <a:pt x="51499" y="73211"/>
                    </a:cubicBezTo>
                    <a:cubicBezTo>
                      <a:pt x="40691" y="61834"/>
                      <a:pt x="29467" y="49763"/>
                      <a:pt x="19690" y="3662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8" name="Picture 7" descr="A person with a beard and mustache&#10;&#10;Description automatically generated">
            <a:extLst>
              <a:ext uri="{FF2B5EF4-FFF2-40B4-BE49-F238E27FC236}">
                <a16:creationId xmlns:a16="http://schemas.microsoft.com/office/drawing/2014/main" id="{D6D7121F-CDBB-2DA1-A827-48D4412A69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944" y="2268317"/>
            <a:ext cx="2619375" cy="232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65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6401F-3C8F-8717-5921-845540823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Video Demonstration</a:t>
            </a:r>
            <a:br>
              <a:rPr lang="en-US" sz="3700" b="1" i="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CA3C2A-F169-CB77-3AEB-715512BEF58A}"/>
              </a:ext>
            </a:extLst>
          </p:cNvPr>
          <p:cNvSpPr txBox="1"/>
          <p:nvPr/>
        </p:nvSpPr>
        <p:spPr>
          <a:xfrm>
            <a:off x="8572499" y="390832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0" i="0" kern="120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Real-Time Object Detection in Action</a:t>
            </a:r>
            <a:endParaRPr lang="en-US" sz="20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selfdriving_output">
            <a:hlinkClick r:id="" action="ppaction://media"/>
            <a:extLst>
              <a:ext uri="{FF2B5EF4-FFF2-40B4-BE49-F238E27FC236}">
                <a16:creationId xmlns:a16="http://schemas.microsoft.com/office/drawing/2014/main" id="{E8E7BFFC-DCF0-C8F6-3BB7-61BAF64047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70500" y="1574310"/>
            <a:ext cx="8450995" cy="475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42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8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C556C-BE74-6E13-314C-57D2D69C3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Challenges and Solutions</a:t>
            </a:r>
            <a:br>
              <a:rPr lang="en-US" sz="42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4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8F0659E2-1234-CE3C-59DD-7D1F92F83B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536273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3690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F37FE-17BE-DFF7-D49F-E5BC83A70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Conclusion</a:t>
            </a:r>
            <a:br>
              <a:rPr lang="en-US" sz="36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13" name="TextBox 3">
            <a:extLst>
              <a:ext uri="{FF2B5EF4-FFF2-40B4-BE49-F238E27FC236}">
                <a16:creationId xmlns:a16="http://schemas.microsoft.com/office/drawing/2014/main" id="{7AF76F07-CD37-B1EE-8A6E-D367150ED8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5104413"/>
              </p:ext>
            </p:extLst>
          </p:nvPr>
        </p:nvGraphicFramePr>
        <p:xfrm>
          <a:off x="420788" y="1377108"/>
          <a:ext cx="11347374" cy="47915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3269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5810205-6403-4B1F-BE07-5C0E44AFA838}">
  <we:reference id="wa200005669" version="2.0.0.0" store="en-US" storeType="OMEX"/>
  <we:alternateReferences>
    <we:reference id="WA200005669" version="2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226</Words>
  <Application>Microsoft Office PowerPoint</Application>
  <PresentationFormat>Widescreen</PresentationFormat>
  <Paragraphs>37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Times New Roman</vt:lpstr>
      <vt:lpstr>Office Theme</vt:lpstr>
      <vt:lpstr>Qualcomm VisionX Object Detection Model Development</vt:lpstr>
      <vt:lpstr>Objective </vt:lpstr>
      <vt:lpstr>Key Requirements </vt:lpstr>
      <vt:lpstr>Applications </vt:lpstr>
      <vt:lpstr>Model Overview </vt:lpstr>
      <vt:lpstr>Image Example </vt:lpstr>
      <vt:lpstr>Video Demonstration </vt:lpstr>
      <vt:lpstr>Challenges and Solutions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▀▄☬ 𝙎𝙖𝙢𝙪𝙚𝙡𝙨𝙤𝙣☬ ▀▄</dc:creator>
  <cp:lastModifiedBy>Samuelson G</cp:lastModifiedBy>
  <cp:revision>2</cp:revision>
  <dcterms:created xsi:type="dcterms:W3CDTF">2024-11-20T18:31:33Z</dcterms:created>
  <dcterms:modified xsi:type="dcterms:W3CDTF">2024-11-20T20:05:51Z</dcterms:modified>
</cp:coreProperties>
</file>

<file path=docProps/thumbnail.jpeg>
</file>